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c:v>
                </c:pt>
                <c:pt idx="1">
                  <c:v>0.99549549549549554</c:v>
                </c:pt>
                <c:pt idx="2">
                  <c:v>4.5045045045045053E-3</c:v>
                </c:pt>
                <c:pt idx="3">
                  <c:v>0</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0.68159203980099503</c:v>
                </c:pt>
                <c:pt idx="1">
                  <c:v>0.31840796019900502</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0.1171171171171171</c:v>
                </c:pt>
                <c:pt idx="1">
                  <c:v>0.2387387387387388</c:v>
                </c:pt>
                <c:pt idx="2">
                  <c:v>0.3603603603603604</c:v>
                </c:pt>
                <c:pt idx="3">
                  <c:v>0.28378378378378383</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0.92342342342342354</c:v>
                </c:pt>
                <c:pt idx="1">
                  <c:v>9.0090090090090089E-3</c:v>
                </c:pt>
                <c:pt idx="2">
                  <c:v>2.2522522522522521E-2</c:v>
                </c:pt>
                <c:pt idx="3">
                  <c:v>2.7027027027027029E-2</c:v>
                </c:pt>
                <c:pt idx="4">
                  <c:v>0</c:v>
                </c:pt>
                <c:pt idx="5">
                  <c:v>1.8018018018018021E-2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0.22171945701357471</c:v>
                </c:pt>
                <c:pt idx="1">
                  <c:v>4.5248868778280547E-3</c:v>
                </c:pt>
                <c:pt idx="2">
                  <c:v>0.73303167420814475</c:v>
                </c:pt>
                <c:pt idx="3">
                  <c:v>0</c:v>
                </c:pt>
                <c:pt idx="4">
                  <c:v>0</c:v>
                </c:pt>
                <c:pt idx="5">
                  <c:v>1.357466063348416E-2</c:v>
                </c:pt>
                <c:pt idx="6">
                  <c:v>0</c:v>
                </c:pt>
                <c:pt idx="7">
                  <c:v>9.0497737556561094E-3</c:v>
                </c:pt>
                <c:pt idx="8">
                  <c:v>1.8099547511312219E-2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0">
                  <c:v>7</c:v>
                </c:pt>
                <c:pt idx="1">
                  <c:v>6</c:v>
                </c:pt>
                <c:pt idx="2">
                  <c:v>4</c:v>
                </c:pt>
                <c:pt idx="3">
                  <c:v>30</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1</c:v>
                </c:pt>
                <c:pt idx="1">
                  <c:v>40</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4.8793942042118346</c:v>
                </c:pt>
                <c:pt idx="1">
                  <c:v>5.1964509839742572</c:v>
                </c:pt>
                <c:pt idx="2">
                  <c:v>5.8281834453704588</c:v>
                </c:pt>
                <c:pt idx="3" formatCode="General">
                  <c:v>8.5305072759717984</c:v>
                </c:pt>
                <c:pt idx="4">
                  <c:v>7.7505987540926888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6.3007860953062638</c:v>
                </c:pt>
                <c:pt idx="1">
                  <c:v>6.3422009433082183</c:v>
                </c:pt>
                <c:pt idx="2">
                  <c:v>6.4655850303107192</c:v>
                </c:pt>
                <c:pt idx="3" formatCode="General">
                  <c:v>8.8485214279783406</c:v>
                </c:pt>
                <c:pt idx="4">
                  <c:v>7.9512256923204401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9.3112384260339169</c:v>
                </c:pt>
                <c:pt idx="1">
                  <c:v>9.5466714824702255</c:v>
                </c:pt>
                <c:pt idx="2">
                  <c:v>9.5605705824864931</c:v>
                </c:pt>
                <c:pt idx="3">
                  <c:v>7.7430231383374322</c:v>
                </c:pt>
                <c:pt idx="4">
                  <c:v>8.1324715119527191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7.689499552812527</c:v>
                </c:pt>
                <c:pt idx="1">
                  <c:v>7.9379206023335218</c:v>
                </c:pt>
                <c:pt idx="2">
                  <c:v>8.0716997595833799</c:v>
                </c:pt>
                <c:pt idx="3">
                  <c:v>6.2853989193214019</c:v>
                </c:pt>
                <c:pt idx="4">
                  <c:v>6.7113017246326097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Sheet1!$B$2:$B$6</c:f>
              <c:numCache>
                <c:formatCode>0.0</c:formatCode>
                <c:ptCount val="5"/>
                <c:pt idx="0">
                  <c:v>6.220869095528502</c:v>
                </c:pt>
                <c:pt idx="1">
                  <c:v>6.5960196777547422</c:v>
                </c:pt>
                <c:pt idx="2">
                  <c:v>6.6751985264992406</c:v>
                </c:pt>
                <c:pt idx="3">
                  <c:v>6.6776547173532714</c:v>
                </c:pt>
                <c:pt idx="4">
                  <c:v>6.7371660600837799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8.9158280066138094</c:v>
                </c:pt>
                <c:pt idx="1">
                  <c:v>8.8814509341972201</c:v>
                </c:pt>
                <c:pt idx="2">
                  <c:v>8.7626821926959071</c:v>
                </c:pt>
                <c:pt idx="3">
                  <c:v>7.5359643034020793</c:v>
                </c:pt>
                <c:pt idx="4">
                  <c:v>7.5258951480088534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Your Trust</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7.5359643034020793</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4.1046775960576376E-2</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0.20026013433844803</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2.0906872806046</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0.20026013433844803</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0.71831242761821201</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0.4402579577826593</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7.8887253799093511</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0.21425765140130792</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0.38498982009414551</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0.10733228345586454</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1.1205337525649623</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0.10733228345586454</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0.38498982009414462</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0.52843101776388579</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7.766396634347676</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0.5609370928850268</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0.15991928677966349</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1.6695345776036987</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0.15991928677966349</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0.57361397209258858</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0.8779509193035242</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6.9527708959492118</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Sheet1!$B$2:$B$6</c:f>
              <c:numCache>
                <c:formatCode>0.0</c:formatCode>
                <c:ptCount val="5"/>
                <c:pt idx="0">
                  <c:v>7.1107989336999244</c:v>
                </c:pt>
                <c:pt idx="1">
                  <c:v>7.1969362840567683</c:v>
                </c:pt>
                <c:pt idx="2">
                  <c:v>7.2693847112966496</c:v>
                </c:pt>
                <c:pt idx="3">
                  <c:v>7.3223818819283446</c:v>
                </c:pt>
                <c:pt idx="4">
                  <c:v>7.3885194853933802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Sheet1!$B$2:$B$6</c:f>
              <c:numCache>
                <c:formatCode>0.0</c:formatCode>
                <c:ptCount val="5"/>
                <c:pt idx="0">
                  <c:v>9.0981445766657405</c:v>
                </c:pt>
                <c:pt idx="1">
                  <c:v>8.4480153433726208</c:v>
                </c:pt>
                <c:pt idx="2">
                  <c:v>8.3054292015659801</c:v>
                </c:pt>
                <c:pt idx="3">
                  <c:v>8.0770201084786191</c:v>
                </c:pt>
                <c:pt idx="4">
                  <c:v>7.8494626576253763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Your Trust</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2.3053183547977509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0.24611471591053125</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0.88278807782822533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0.41746419058566797</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4.5892738701649911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0.21528611237713946</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7.4856459086866778E-2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0.78149077149581814</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7.4856459086866778E-2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7.5166671330821444E-2</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9.3519417402239604</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0.262808169494674</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0.22519365844644312</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6.2782308308635848E-2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0.655438357022323</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6.2782308308635848E-2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0.22519365844644312</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0.56533121824182864</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9.57340229206301</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0.1937910760197159</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0.10627891638755571</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1.1095367503967601</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0.10627891638755393</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0.38121150116656288</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0.21689982747074055</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9.1589926466837248</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0.19495427762552975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2.09727949074062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0.20089158070523538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0.72057736054725563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1.0898947952113982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7.7545246462562876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1.0559668299491065E-2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0.2944752091642453</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8.2097486663446517E-2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0.85708606809778232</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8.2097486663446517E-2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0.2944752091642453</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0.15696581908787088</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9.4044400140039155</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Sheet1!$B$2:$B$6</c:f>
              <c:numCache>
                <c:formatCode>0.0</c:formatCode>
                <c:ptCount val="5"/>
                <c:pt idx="0">
                  <c:v>7.6071264575546351</c:v>
                </c:pt>
                <c:pt idx="1">
                  <c:v>7.6682539873621263</c:v>
                </c:pt>
                <c:pt idx="2">
                  <c:v>7.7471998233000976</c:v>
                </c:pt>
                <c:pt idx="3">
                  <c:v>7.7873840433814596</c:v>
                </c:pt>
                <c:pt idx="4">
                  <c:v>7.833366295817572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9.0545201561722291</c:v>
                </c:pt>
                <c:pt idx="1">
                  <c:v>8.9966971558353723</c:v>
                </c:pt>
                <c:pt idx="2">
                  <c:v>8.9686075581114579</c:v>
                </c:pt>
                <c:pt idx="3">
                  <c:v>8.62300106238661</c:v>
                </c:pt>
                <c:pt idx="4">
                  <c:v>8.4502823184963471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8.4502823184963471</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4.2900855979326025E-2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0.18976517972430074</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5.2905113322841757E-2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0.55232184812220808</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5.2905113322841757E-2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0.18976517972430074</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4.4197998787147696E-2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9.7745254852567669</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3.136189261648104</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0.30115032961805355</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0.41974785187568919</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5.8281834453704588</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0.10310891374290421</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0.41369405839894213</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0.11533481048725935</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1.2040789950192377</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0.11533481048726024</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0.41369405839894213</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0.23072905094842611</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9.3788558796603727</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4.8993971917710155E-4</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0.1418365687255152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1.480753576534994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0.14183656872551609</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0.32327270776024797</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8.4760834794560793</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0.44267496898926773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0.1299460320723087</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1.3566180673756563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0.12994603207230959</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0.46610300180595488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0.11314064471391561</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8.7937633027380659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Sheet1!$B$2:$B$6</c:f>
              <c:numCache>
                <c:formatCode>0.0</c:formatCode>
                <c:ptCount val="5"/>
                <c:pt idx="0">
                  <c:v>8.495879193045079</c:v>
                </c:pt>
                <c:pt idx="1">
                  <c:v>8.6114857642587186</c:v>
                </c:pt>
                <c:pt idx="2">
                  <c:v>8.6406935802460314</c:v>
                </c:pt>
                <c:pt idx="3">
                  <c:v>8.6851152292267333</c:v>
                </c:pt>
                <c:pt idx="4">
                  <c:v>8.7262216352913988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9.6002474838788014</c:v>
                </c:pt>
                <c:pt idx="1">
                  <c:v>9.5660048455712996</c:v>
                </c:pt>
                <c:pt idx="2">
                  <c:v>9.4610348117224561</c:v>
                </c:pt>
                <c:pt idx="3">
                  <c:v>9.1278649609003306</c:v>
                </c:pt>
                <c:pt idx="4">
                  <c:v>9.0834774455683114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Your Trust</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9.0834774455683114</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9.7859209438070138E-2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1.1702047504088391</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0.11209010677703724</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0.21026507555152918</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9.0644086323344482</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0.97549593813846158</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9.5577254759859898E-2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0.14100518468598544</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9.0738952486465472</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0.11448534966799784</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9.9584279582918711E-2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1.0396456956346398</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9.9584279582918711E-2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0.2030681140248376</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9.1121284557239388</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Sheet1!$B$2:$B$6</c:f>
              <c:numCache>
                <c:formatCode>0.0</c:formatCode>
                <c:ptCount val="5"/>
                <c:pt idx="0">
                  <c:v>8.2777389984572007</c:v>
                </c:pt>
                <c:pt idx="1">
                  <c:v>8.2821902278524604</c:v>
                </c:pt>
                <c:pt idx="2">
                  <c:v>8.2883693890122387</c:v>
                </c:pt>
                <c:pt idx="3">
                  <c:v>8.3131673728114865</c:v>
                </c:pt>
                <c:pt idx="4">
                  <c:v>8.3389560891666807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Sheet1!$B$2:$B$6</c:f>
              <c:numCache>
                <c:formatCode>0.0</c:formatCode>
                <c:ptCount val="5"/>
                <c:pt idx="0">
                  <c:v>9.3258924639324743</c:v>
                </c:pt>
                <c:pt idx="1">
                  <c:v>9.3104721013974547</c:v>
                </c:pt>
                <c:pt idx="2">
                  <c:v>9.1822606216603937</c:v>
                </c:pt>
                <c:pt idx="3">
                  <c:v>8.823939614283713</c:v>
                </c:pt>
                <c:pt idx="4">
                  <c:v>8.7831914399342992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Your Trust</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4.5016849591038799E-2</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0.14352679061621298</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1.4983992523453784</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0.1435267906162121</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0.51481578066628231</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0.24624142482563371</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8.0421436096419612</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0.16057210718047088</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0.11747688194333961</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1.2264419159379152</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0.11747688194333961</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0.15308315448467447</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9.0008054283470127</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7.5096851237702822E-2</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9.0322632975844641E-2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0.94295542413936317</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9.0322632975844641E-2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0.19382020030111669</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9.1595871648158358</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0.10965044955334147</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1.1662618246636178</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0.11171242674485349</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0.20215288017570998</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9.0932222543300405</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Sheet1!$B$2:$B$6</c:f>
              <c:numCache>
                <c:formatCode>0.0</c:formatCode>
                <c:ptCount val="5"/>
                <c:pt idx="0">
                  <c:v>8.0638345945812784</c:v>
                </c:pt>
                <c:pt idx="1">
                  <c:v>8.0665558978852783</c:v>
                </c:pt>
                <c:pt idx="2">
                  <c:v>8.1656672867482509</c:v>
                </c:pt>
                <c:pt idx="3">
                  <c:v>8.202817560359362</c:v>
                </c:pt>
                <c:pt idx="4">
                  <c:v>8.2390409093920827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Sheet1!$B$2:$B$6</c:f>
              <c:numCache>
                <c:formatCode>0.0</c:formatCode>
                <c:ptCount val="5"/>
                <c:pt idx="0">
                  <c:v>9.152064963264845</c:v>
                </c:pt>
                <c:pt idx="1">
                  <c:v>9.1404463265633016</c:v>
                </c:pt>
                <c:pt idx="2">
                  <c:v>9.0031832932126097</c:v>
                </c:pt>
                <c:pt idx="3">
                  <c:v>8.7016908292536144</c:v>
                </c:pt>
                <c:pt idx="4">
                  <c:v>8.6055093579888542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0.34398931277090661</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0.12787706902479634</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1.3350183878300186</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0.12787706902479634</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0.45868184494804609</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0.18083060963081365</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8.2508799060012805</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5.5740399236707816E-2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0.99122308178114693</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9.4946034903632182E-2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0.31081452137238941</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9.0431413173854533</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0.35888530623683224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0.10396998195414131</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1.085431803760061</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0.10396998195414309</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0.37292959172135554</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0.23521512215449825</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8.2001141998702156</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7.8551727799371029E-2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0.10974072267585466</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1.1456775150016405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0.10974072267585555</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0.39362864293623012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5.3986889697878127E-2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8.5821623727926486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4.2428959239890318E-2</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0.10558931221747603</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1.1023373810774535</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0.10558931221747514</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0.37873796220114819</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0.11157412060392957</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8.6388716176704516</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1.5447413447192417</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0.1114272712821176</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8.5305072759717984</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0.11126935170581298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4.4605543550634508E-2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0.46567552175991267</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4.4605543550634508E-2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0.15999547977400219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2.5624622348363602E-3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9.6661591150834418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Sheet1!$B$2:$B$6</c:f>
              <c:numCache>
                <c:formatCode>0.0</c:formatCode>
                <c:ptCount val="5"/>
                <c:pt idx="0">
                  <c:v>7.1973612369815276</c:v>
                </c:pt>
                <c:pt idx="1">
                  <c:v>7.2215063699930511</c:v>
                </c:pt>
                <c:pt idx="2">
                  <c:v>7.2361347233425759</c:v>
                </c:pt>
                <c:pt idx="3">
                  <c:v>7.3301969300092829</c:v>
                </c:pt>
                <c:pt idx="4">
                  <c:v>7.3925884875240042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Sheet1!$B$2:$B$6</c:f>
              <c:numCache>
                <c:formatCode>0.0</c:formatCode>
                <c:ptCount val="5"/>
                <c:pt idx="0">
                  <c:v>9.1359890633412544</c:v>
                </c:pt>
                <c:pt idx="1">
                  <c:v>8.8814537294117013</c:v>
                </c:pt>
                <c:pt idx="2">
                  <c:v>8.5647676502781618</c:v>
                </c:pt>
                <c:pt idx="3">
                  <c:v>8.203977568735862</c:v>
                </c:pt>
                <c:pt idx="4">
                  <c:v>8.1927717188786584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0.35966092797459925</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0.16664316758336106</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1.7397309355509885</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0.16664316758336284</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0.26220563728916346</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9.0715215238205662</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0.54825095713063465</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0.41431017334809095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0.11550657872868353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1.205872230995741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0.11550657872868442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0.41431017334809006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0.41157984192126129</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9.5605705824864931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0.97138720077514673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0.58087348091907387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0.16194318356458037</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1.6906637717863662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0.16194318356458126</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0.57057980822828469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8.7404156058824753</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4.1108635987075255</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3.6042814823561642E-2</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4.8793942042118346</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Sheet1!$B$2:$B$6</c:f>
              <c:numCache>
                <c:formatCode>0.0</c:formatCode>
                <c:ptCount val="5"/>
                <c:pt idx="0">
                  <c:v>6.307652735654961</c:v>
                </c:pt>
                <c:pt idx="1">
                  <c:v>6.4161767496423634</c:v>
                </c:pt>
                <c:pt idx="2">
                  <c:v>6.6307962062009924</c:v>
                </c:pt>
                <c:pt idx="3">
                  <c:v>6.6391076506032114</c:v>
                </c:pt>
                <c:pt idx="4">
                  <c:v>6.9471934625052718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Sheet1!$B$2:$B$6</c:f>
              <c:numCache>
                <c:formatCode>0.0</c:formatCode>
                <c:ptCount val="5"/>
                <c:pt idx="0">
                  <c:v>8.1425607431035925</c:v>
                </c:pt>
                <c:pt idx="1">
                  <c:v>7.7989372352349866</c:v>
                </c:pt>
                <c:pt idx="2">
                  <c:v>7.6612850259144167</c:v>
                </c:pt>
                <c:pt idx="3">
                  <c:v>7.5633188147595893</c:v>
                </c:pt>
                <c:pt idx="4">
                  <c:v>7.3321261734698364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Sheet1!$B$2:$B$6</c:f>
              <c:numCache>
                <c:formatCode>0.0</c:formatCode>
                <c:ptCount val="5"/>
                <c:pt idx="0">
                  <c:v>6.4191515871212594</c:v>
                </c:pt>
                <c:pt idx="1">
                  <c:v>6.6101046068535334</c:v>
                </c:pt>
                <c:pt idx="2">
                  <c:v>6.6336915020683422</c:v>
                </c:pt>
                <c:pt idx="3">
                  <c:v>6.6404139729462424</c:v>
                </c:pt>
                <c:pt idx="4">
                  <c:v>6.7120146142836603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8.2943186391428885</c:v>
                </c:pt>
                <c:pt idx="1">
                  <c:v>8.15111920823073</c:v>
                </c:pt>
                <c:pt idx="2">
                  <c:v>7.9343387937017056</c:v>
                </c:pt>
                <c:pt idx="3">
                  <c:v>7.5948631391278134</c:v>
                </c:pt>
                <c:pt idx="4">
                  <c:v>7.2677255689539919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0.10080644228537672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1.2773295720658231</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0.12235124500417793</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0.43886128465553931</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0.22964414695856661</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8.2484182432792181</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0.74481754763042307</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0.23659590114929152</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2.4700275110173919</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0.18752442466587738</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8.2449346579228795</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2.3197194450014127</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0.22407982410735272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4.1653353980382946E-2</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5.6258436559227114</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6.7708229726632929E-2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1.1660262064195219</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0.11168985763963679</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0.40061998882847938</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0.32584683764223232</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8.1324715119527191</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1.2765262480475936E-2</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1.6691007020273587</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0.15987772724944982</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0.57346490234819569</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0.24616925440087378</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4.8567824585185626</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0.24889812943186929</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0.17268548185530808</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1.8028118359783463</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0.17268548185530808</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0.61940499588535314</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0.28522453190011099</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7.7430231383374322</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7.7392257148302335E-2</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0.20528121196790039</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5.7230867106341066E-2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0.59748210152991632</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5.7230867106341066E-2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0.20528121196790039</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1.924590513005775E-2</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9.2682297027290179</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0.3332810350165385</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0.10580718658720034</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1.1046119584668093</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0.10580718658720123</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0.37951945507266238</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0.57111825924343584</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9.5466714824702255</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0.33545685788745416</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0.91106911712898064</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0.25399925822365699</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2.6517160802146345</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0.10510198054860087</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5.1964509839742572</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0.10944082131604826</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3.0899135042096582</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7.7505987540926888</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0.32592140940675396</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0.1278574101190415</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1.3348131516538491</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0.1278574101190415</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0.4586113304826327</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0.9877287156342085</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9.3112384260339169</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0.26892702208717356</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0.14297848451779949</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1.4926750147700121</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0.14297848451780037</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0.5128490632967484</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0.47034630324422011</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7.2136946543001104</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Sheet1!$B$2:$B$6</c:f>
              <c:numCache>
                <c:formatCode>0.0</c:formatCode>
                <c:ptCount val="5"/>
                <c:pt idx="0">
                  <c:v>8.7612267226663558</c:v>
                </c:pt>
                <c:pt idx="1">
                  <c:v>8.7919152309449267</c:v>
                </c:pt>
                <c:pt idx="2">
                  <c:v>8.8012110480588692</c:v>
                </c:pt>
                <c:pt idx="3">
                  <c:v>8.8040971719624643</c:v>
                </c:pt>
                <c:pt idx="4">
                  <c:v>8.8524306208347774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Sheet1!$B$2:$B$6</c:f>
              <c:numCache>
                <c:formatCode>0.0</c:formatCode>
                <c:ptCount val="5"/>
                <c:pt idx="0">
                  <c:v>9.6669523023041464</c:v>
                </c:pt>
                <c:pt idx="1">
                  <c:v>9.6273819970672836</c:v>
                </c:pt>
                <c:pt idx="2">
                  <c:v>9.5724098540705498</c:v>
                </c:pt>
                <c:pt idx="3">
                  <c:v>9.3585729068283943</c:v>
                </c:pt>
                <c:pt idx="4">
                  <c:v>9.2354170263828248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Your Trust</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9.0216656050706945</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2.3515009803961817E-2</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0.10098595883724926</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1.0542790274168077</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0.10098595883724926</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0.12555456062192327</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9.0216656050706945</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Sheet1!$B$2:$B$6</c:f>
              <c:numCache>
                <c:formatCode>0.0</c:formatCode>
                <c:ptCount val="5"/>
                <c:pt idx="0">
                  <c:v>8.7834566677140682</c:v>
                </c:pt>
                <c:pt idx="1">
                  <c:v>8.8570770221304116</c:v>
                </c:pt>
                <c:pt idx="2">
                  <c:v>8.8790126842934534</c:v>
                </c:pt>
                <c:pt idx="3">
                  <c:v>8.9049734474072615</c:v>
                </c:pt>
                <c:pt idx="4">
                  <c:v>8.9489984977298249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Sheet1!$B$2:$B$6</c:f>
              <c:numCache>
                <c:formatCode>0.0</c:formatCode>
                <c:ptCount val="5"/>
                <c:pt idx="0">
                  <c:v>9.7086643133653823</c:v>
                </c:pt>
                <c:pt idx="1">
                  <c:v>9.632717959340992</c:v>
                </c:pt>
                <c:pt idx="2">
                  <c:v>9.6093683066113815</c:v>
                </c:pt>
                <c:pt idx="3">
                  <c:v>9.3453028692336666</c:v>
                </c:pt>
                <c:pt idx="4">
                  <c:v>9.3399616506570169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Your Trust</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9.3453028692336666</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7.8429149341548765E-2</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0.24350189202057493</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6.7886506947120395E-2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0.70872546384670798</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6.7886506947120395E-2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0.2394311539063807</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9.3453028692336666</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Sheet1!$B$2:$B$6</c:f>
              <c:numCache>
                <c:formatCode>0.0</c:formatCode>
                <c:ptCount val="5"/>
                <c:pt idx="0">
                  <c:v>7.7267080901863894</c:v>
                </c:pt>
                <c:pt idx="1">
                  <c:v>7.750063141017459</c:v>
                </c:pt>
                <c:pt idx="2">
                  <c:v>7.8268606513811392</c:v>
                </c:pt>
                <c:pt idx="3">
                  <c:v>7.8891546569799216</c:v>
                </c:pt>
                <c:pt idx="4">
                  <c:v>7.9068852154021867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Sheet1!$B$2:$B$6</c:f>
              <c:numCache>
                <c:formatCode>0.0</c:formatCode>
                <c:ptCount val="5"/>
                <c:pt idx="0">
                  <c:v>9.3266838436296506</c:v>
                </c:pt>
                <c:pt idx="1">
                  <c:v>9.2209989792999778</c:v>
                </c:pt>
                <c:pt idx="2">
                  <c:v>9.2010569959399628</c:v>
                </c:pt>
                <c:pt idx="3">
                  <c:v>8.9071920774075295</c:v>
                </c:pt>
                <c:pt idx="4">
                  <c:v>8.8771013643203709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Your Trust</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8.8771013643203709</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8.4805413572159871E-2</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9.4537888789074209E-2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0.98696209447505368</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9.4537888789073321E-2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0.33909764727918201</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0.18265322250316096</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8.8771013643203709</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(168)</c:v>
                </c:pt>
                <c:pt idx="1">
                  <c:v>Liverpool Womens Hospital (168)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(168)</c:v>
                </c:pt>
                <c:pt idx="1">
                  <c:v>Liverpool Womens Hospital (168)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(168)</c:v>
                </c:pt>
                <c:pt idx="1">
                  <c:v>Liverpool Womens Hospital (168)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(168)</c:v>
                </c:pt>
                <c:pt idx="1">
                  <c:v>Liverpool Womens Hospital (168)</c:v>
                </c:pt>
              </c:strCache>
            </c:strRef>
          </c:cat>
          <c:val>
            <c:numRef>
              <c:f>Sheet1!$G$2:$G$3</c:f>
              <c:numCache>
                <c:formatCode>0.0;;</c:formatCode>
                <c:ptCount val="2"/>
                <c:pt idx="0">
                  <c:v>6.9527708959492118</c:v>
                </c:pt>
                <c:pt idx="1">
                  <c:v>6.9527695767407236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(168)</c:v>
                </c:pt>
                <c:pt idx="1">
                  <c:v>Liverpool Womens Hospital (168)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(168)</c:v>
                </c:pt>
                <c:pt idx="1">
                  <c:v>Liverpool Womens Hospital (168)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(168)</c:v>
                </c:pt>
                <c:pt idx="1">
                  <c:v>Liverpool Womens Hospital (168)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3.0472291040507882</c:v>
                </c:pt>
                <c:pt idx="1">
                  <c:v>3.0472304232592764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(169)</c:v>
                </c:pt>
                <c:pt idx="1">
                  <c:v>Liverpool Womens Hospital (169)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(169)</c:v>
                </c:pt>
                <c:pt idx="1">
                  <c:v>Liverpool Womens Hospital (169)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(169)</c:v>
                </c:pt>
                <c:pt idx="1">
                  <c:v>Liverpool Womens Hospital (169)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(169)</c:v>
                </c:pt>
                <c:pt idx="1">
                  <c:v>Liverpool Womens Hospital (169)</c:v>
                </c:pt>
              </c:strCache>
            </c:strRef>
          </c:cat>
          <c:val>
            <c:numRef>
              <c:f>Sheet1!$G$2:$G$3</c:f>
              <c:numCache>
                <c:formatCode>0.0;;</c:formatCode>
                <c:ptCount val="2"/>
                <c:pt idx="0">
                  <c:v>7.766396634347676</c:v>
                </c:pt>
                <c:pt idx="1">
                  <c:v>7.7663956707693842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(169)</c:v>
                </c:pt>
                <c:pt idx="1">
                  <c:v>Liverpool Womens Hospital (169)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(169)</c:v>
                </c:pt>
                <c:pt idx="1">
                  <c:v>Liverpool Womens Hospital (169)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(169)</c:v>
                </c:pt>
                <c:pt idx="1">
                  <c:v>Liverpool Womens Hospital (169)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2.233603365652324</c:v>
                </c:pt>
                <c:pt idx="1">
                  <c:v>2.2336043292306158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Liverpool Womens Hospital (216)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Liverpool Womens Hospital (216)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Liverpool Womens Hospital (216)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Liverpool Womens Hospital (216)</c:v>
                </c:pt>
              </c:strCache>
            </c:strRef>
          </c:cat>
          <c:val>
            <c:numRef>
              <c:f>Sheet1!$G$2:$G$3</c:f>
              <c:numCache>
                <c:formatCode>0.0;;</c:formatCode>
                <c:ptCount val="2"/>
                <c:pt idx="0">
                  <c:v>0</c:v>
                </c:pt>
                <c:pt idx="1">
                  <c:v>7.8887329506734289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Liverpool Womens Hospital (216)</c:v>
                </c:pt>
              </c:strCache>
            </c:strRef>
          </c:cat>
          <c:val>
            <c:numRef>
              <c:f>Sheet1!$H$2:$H$3</c:f>
              <c:numCache>
                <c:formatCode>0.0;;</c:formatCode>
                <c:ptCount val="2"/>
                <c:pt idx="0">
                  <c:v>7.8887253799093511</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Liverpool Womens Hospital (216)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Liverpool Womens Hospital (216)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2.1112746200906489</c:v>
                </c:pt>
                <c:pt idx="1">
                  <c:v>2.1112670493265711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Sheet1!$H$2:$H$3</c:f>
              <c:numCache>
                <c:formatCode>0.0;;</c:formatCode>
                <c:ptCount val="2"/>
                <c:pt idx="0">
                  <c:v>0</c:v>
                </c:pt>
                <c:pt idx="1">
                  <c:v>9.1590118372695581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Sheet1!$I$2:$I$3</c:f>
              <c:numCache>
                <c:formatCode>0.0;;</c:formatCode>
                <c:ptCount val="2"/>
                <c:pt idx="0">
                  <c:v>9.1589926466837248</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0.84100735331627519</c:v>
                </c:pt>
                <c:pt idx="1">
                  <c:v>0.84098816273044186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Sheet1!$G$2:$G$3</c:f>
              <c:numCache>
                <c:formatCode>0.0;;</c:formatCode>
                <c:ptCount val="2"/>
                <c:pt idx="0">
                  <c:v>0</c:v>
                </c:pt>
                <c:pt idx="1">
                  <c:v>7.7544947296167326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Sheet1!$H$2:$H$3</c:f>
              <c:numCache>
                <c:formatCode>0.0;;</c:formatCode>
                <c:ptCount val="2"/>
                <c:pt idx="0">
                  <c:v>7.7545246462562876</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2.2454753537437124</c:v>
                </c:pt>
                <c:pt idx="1">
                  <c:v>2.2455052703832674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Sheet1!$J$2:$J$3</c:f>
              <c:numCache>
                <c:formatCode>0.0;;</c:formatCode>
                <c:ptCount val="2"/>
                <c:pt idx="0">
                  <c:v>9.57340229206301</c:v>
                </c:pt>
                <c:pt idx="1">
                  <c:v>9.5733847934664738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0.42659770793699003</c:v>
                </c:pt>
                <c:pt idx="1">
                  <c:v>0.42661520653352625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Sheet1!$G$2:$G$3</c:f>
              <c:numCache>
                <c:formatCode>0.0;;</c:formatCode>
                <c:ptCount val="2"/>
                <c:pt idx="0">
                  <c:v>9.3519417402239604</c:v>
                </c:pt>
                <c:pt idx="1">
                  <c:v>9.3519688453819469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0.64805825977603959</c:v>
                </c:pt>
                <c:pt idx="1">
                  <c:v>0.64803115461805305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Sheet1!$G$2:$G$3</c:f>
              <c:numCache>
                <c:formatCode>0.0;;</c:formatCode>
                <c:ptCount val="2"/>
                <c:pt idx="0">
                  <c:v>4.5892738701649911</c:v>
                </c:pt>
                <c:pt idx="1">
                  <c:v>4.5892670435240026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5.4107261298350089</c:v>
                </c:pt>
                <c:pt idx="1">
                  <c:v>5.4107329564759974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Liverpool Womens Hospital (216)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Liverpool Womens Hospital (216)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Liverpool Womens Hospital (216)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Liverpool Womens Hospital (216)</c:v>
                </c:pt>
              </c:strCache>
            </c:strRef>
          </c:cat>
          <c:val>
            <c:numRef>
              <c:f>Sheet1!$G$2:$G$3</c:f>
              <c:numCache>
                <c:formatCode>0.0;;</c:formatCode>
                <c:ptCount val="2"/>
                <c:pt idx="0">
                  <c:v>0</c:v>
                </c:pt>
                <c:pt idx="1">
                  <c:v>9.4044524537195091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Liverpool Womens Hospital (216)</c:v>
                </c:pt>
              </c:strCache>
            </c:strRef>
          </c:cat>
          <c:val>
            <c:numRef>
              <c:f>Sheet1!$H$2:$H$3</c:f>
              <c:numCache>
                <c:formatCode>0.0;;</c:formatCode>
                <c:ptCount val="2"/>
                <c:pt idx="0">
                  <c:v>9.4044400140039155</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Liverpool Womens Hospital (216)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(216)</c:v>
                </c:pt>
                <c:pt idx="1">
                  <c:v>Liverpool Womens Hospital (216)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0.59555998599608451</c:v>
                </c:pt>
                <c:pt idx="1">
                  <c:v>0.59554754628049089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(154)</c:v>
                </c:pt>
                <c:pt idx="1">
                  <c:v>Liverpool Womens Hospital (154)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(154)</c:v>
                </c:pt>
                <c:pt idx="1">
                  <c:v>Liverpool Womens Hospital (154)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(154)</c:v>
                </c:pt>
                <c:pt idx="1">
                  <c:v>Liverpool Womens Hospital (154)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(154)</c:v>
                </c:pt>
                <c:pt idx="1">
                  <c:v>Liverpool Womens Hospital (154)</c:v>
                </c:pt>
              </c:strCache>
            </c:strRef>
          </c:cat>
          <c:val>
            <c:numRef>
              <c:f>Sheet1!$G$2:$G$3</c:f>
              <c:numCache>
                <c:formatCode>0.0;;</c:formatCode>
                <c:ptCount val="2"/>
                <c:pt idx="0">
                  <c:v>8.7937633027380659</c:v>
                </c:pt>
                <c:pt idx="1">
                  <c:v>8.7937958891984778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(154)</c:v>
                </c:pt>
                <c:pt idx="1">
                  <c:v>Liverpool Womens Hospital (154)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(154)</c:v>
                </c:pt>
                <c:pt idx="1">
                  <c:v>Liverpool Womens Hospital (154)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(154)</c:v>
                </c:pt>
                <c:pt idx="1">
                  <c:v>Liverpool Womens Hospital (154)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1.2062366972619341</c:v>
                </c:pt>
                <c:pt idx="1">
                  <c:v>1.2062041108015222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(144)</c:v>
                </c:pt>
                <c:pt idx="1">
                  <c:v>Liverpool Womens Hospital (144)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(144)</c:v>
                </c:pt>
                <c:pt idx="1">
                  <c:v>Liverpool Womens Hospital (144)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(144)</c:v>
                </c:pt>
                <c:pt idx="1">
                  <c:v>Liverpool Womens Hospital (144)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(144)</c:v>
                </c:pt>
                <c:pt idx="1">
                  <c:v>Liverpool Womens Hospital (144)</c:v>
                </c:pt>
              </c:strCache>
            </c:strRef>
          </c:cat>
          <c:val>
            <c:numRef>
              <c:f>Sheet1!$G$2:$G$3</c:f>
              <c:numCache>
                <c:formatCode>0.0;;</c:formatCode>
                <c:ptCount val="2"/>
                <c:pt idx="0">
                  <c:v>8.4760834794560793</c:v>
                </c:pt>
                <c:pt idx="1">
                  <c:v>8.4761433274593418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(144)</c:v>
                </c:pt>
                <c:pt idx="1">
                  <c:v>Liverpool Womens Hospital (144)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(144)</c:v>
                </c:pt>
                <c:pt idx="1">
                  <c:v>Liverpool Womens Hospital (144)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(144)</c:v>
                </c:pt>
                <c:pt idx="1">
                  <c:v>Liverpool Womens Hospital (144)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1.5239165205439207</c:v>
                </c:pt>
                <c:pt idx="1">
                  <c:v>1.5238566725406582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(63)</c:v>
                </c:pt>
                <c:pt idx="1">
                  <c:v>Liverpool Womens Hospital (63)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(63)</c:v>
                </c:pt>
                <c:pt idx="1">
                  <c:v>Liverpool Womens Hospital (63)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(63)</c:v>
                </c:pt>
                <c:pt idx="1">
                  <c:v>Liverpool Womens Hospital (63)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(63)</c:v>
                </c:pt>
                <c:pt idx="1">
                  <c:v>Liverpool Womens Hospital (63)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(63)</c:v>
                </c:pt>
                <c:pt idx="1">
                  <c:v>Liverpool Womens Hospital (63)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(63)</c:v>
                </c:pt>
                <c:pt idx="1">
                  <c:v>Liverpool Womens Hospital (63)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(63)</c:v>
                </c:pt>
                <c:pt idx="1">
                  <c:v>Liverpool Womens Hospital (63)</c:v>
                </c:pt>
              </c:strCache>
            </c:strRef>
          </c:cat>
          <c:val>
            <c:numRef>
              <c:f>Sheet1!$J$2:$J$3</c:f>
              <c:numCache>
                <c:formatCode>0.0;;</c:formatCode>
                <c:ptCount val="2"/>
                <c:pt idx="0">
                  <c:v>9.3788558796603727</c:v>
                </c:pt>
                <c:pt idx="1">
                  <c:v>9.3788340859418291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0.62114412033962729</c:v>
                </c:pt>
                <c:pt idx="1">
                  <c:v>0.6211659140581709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(95)</c:v>
                </c:pt>
                <c:pt idx="1">
                  <c:v>Liverpool Womens Hospital (95)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(95)</c:v>
                </c:pt>
                <c:pt idx="1">
                  <c:v>Liverpool Womens Hospital (95)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(95)</c:v>
                </c:pt>
                <c:pt idx="1">
                  <c:v>Liverpool Womens Hospital (95)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(95)</c:v>
                </c:pt>
                <c:pt idx="1">
                  <c:v>Liverpool Womens Hospital (95)</c:v>
                </c:pt>
              </c:strCache>
            </c:strRef>
          </c:cat>
          <c:val>
            <c:numRef>
              <c:f>Sheet1!$G$2:$G$3</c:f>
              <c:numCache>
                <c:formatCode>0.0;;</c:formatCode>
                <c:ptCount val="2"/>
                <c:pt idx="0">
                  <c:v>5.8281834453704588</c:v>
                </c:pt>
                <c:pt idx="1">
                  <c:v>5.828143712308604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(95)</c:v>
                </c:pt>
                <c:pt idx="1">
                  <c:v>Liverpool Womens Hospital (95)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(95)</c:v>
                </c:pt>
                <c:pt idx="1">
                  <c:v>Liverpool Womens Hospital (95)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(95)</c:v>
                </c:pt>
                <c:pt idx="1">
                  <c:v>Liverpool Womens Hospital (95)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4.1718165546295412</c:v>
                </c:pt>
                <c:pt idx="1">
                  <c:v>4.171856287691396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(211)</c:v>
                </c:pt>
                <c:pt idx="1">
                  <c:v>Liverpool Womens Hospital (211)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(211)</c:v>
                </c:pt>
                <c:pt idx="1">
                  <c:v>Liverpool Womens Hospital (211)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(211)</c:v>
                </c:pt>
                <c:pt idx="1">
                  <c:v>Liverpool Womens Hospital (211)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(211)</c:v>
                </c:pt>
                <c:pt idx="1">
                  <c:v>Liverpool Womens Hospital (211)</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(211)</c:v>
                </c:pt>
                <c:pt idx="1">
                  <c:v>Liverpool Womens Hospital (211)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(211)</c:v>
                </c:pt>
                <c:pt idx="1">
                  <c:v>Liverpool Womens Hospital (211)</c:v>
                </c:pt>
              </c:strCache>
            </c:strRef>
          </c:cat>
          <c:val>
            <c:numRef>
              <c:f>Sheet1!$I$2:$I$3</c:f>
              <c:numCache>
                <c:formatCode>0.0;;</c:formatCode>
                <c:ptCount val="2"/>
                <c:pt idx="0">
                  <c:v>9.7745254852567669</c:v>
                </c:pt>
                <c:pt idx="1">
                  <c:v>9.7745158575635962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(211)</c:v>
                </c:pt>
                <c:pt idx="1">
                  <c:v>Liverpool Womens Hospital (211)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0.2254745147432331</c:v>
                </c:pt>
                <c:pt idx="1">
                  <c:v>0.2254841424364038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(214)</c:v>
                </c:pt>
                <c:pt idx="1">
                  <c:v>Liverpool Womens Hospital (214)</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(214)</c:v>
                </c:pt>
                <c:pt idx="1">
                  <c:v>Liverpool Womens Hospital (214)</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(214)</c:v>
                </c:pt>
                <c:pt idx="1">
                  <c:v>Liverpool Womens Hospital (214)</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(214)</c:v>
                </c:pt>
                <c:pt idx="1">
                  <c:v>Liverpool Womens Hospital (214)</c:v>
                </c:pt>
              </c:strCache>
            </c:strRef>
          </c:cat>
          <c:val>
            <c:numRef>
              <c:f>Sheet1!$G$2:$G$3</c:f>
              <c:numCache>
                <c:formatCode>0.0;;</c:formatCode>
                <c:ptCount val="2"/>
                <c:pt idx="0">
                  <c:v>9.1121284557239388</c:v>
                </c:pt>
                <c:pt idx="1">
                  <c:v>9.1121352801973945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(214)</c:v>
                </c:pt>
                <c:pt idx="1">
                  <c:v>Liverpool Womens Hospital (214)</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(214)</c:v>
                </c:pt>
                <c:pt idx="1">
                  <c:v>Liverpool Womens Hospital (214)</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(214)</c:v>
                </c:pt>
                <c:pt idx="1">
                  <c:v>Liverpool Womens Hospital (214)</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0.88787154427606119</c:v>
                </c:pt>
                <c:pt idx="1">
                  <c:v>0.88786471980260551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(221)</c:v>
                </c:pt>
                <c:pt idx="1">
                  <c:v>Liverpool Womens Hospital (221)</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(221)</c:v>
                </c:pt>
                <c:pt idx="1">
                  <c:v>Liverpool Womens Hospital (221)</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(221)</c:v>
                </c:pt>
                <c:pt idx="1">
                  <c:v>Liverpool Womens Hospital (221)</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(221)</c:v>
                </c:pt>
                <c:pt idx="1">
                  <c:v>Liverpool Womens Hospital (221)</c:v>
                </c:pt>
              </c:strCache>
            </c:strRef>
          </c:cat>
          <c:val>
            <c:numRef>
              <c:f>Sheet1!$G$2:$G$3</c:f>
              <c:numCache>
                <c:formatCode>0.0;;</c:formatCode>
                <c:ptCount val="2"/>
                <c:pt idx="0">
                  <c:v>9.0738952486465472</c:v>
                </c:pt>
                <c:pt idx="1">
                  <c:v>9.0738992144808694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(221)</c:v>
                </c:pt>
                <c:pt idx="1">
                  <c:v>Liverpool Womens Hospital (221)</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(221)</c:v>
                </c:pt>
                <c:pt idx="1">
                  <c:v>Liverpool Womens Hospital (221)</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(221)</c:v>
                </c:pt>
                <c:pt idx="1">
                  <c:v>Liverpool Womens Hospital (221)</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0.92610475135345283</c:v>
                </c:pt>
                <c:pt idx="1">
                  <c:v>0.92610078551913055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(219)</c:v>
                </c:pt>
                <c:pt idx="1">
                  <c:v>Liverpool Womens Hospital (219)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(219)</c:v>
                </c:pt>
                <c:pt idx="1">
                  <c:v>Liverpool Womens Hospital (219)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(219)</c:v>
                </c:pt>
                <c:pt idx="1">
                  <c:v>Liverpool Womens Hospital (219)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(219)</c:v>
                </c:pt>
                <c:pt idx="1">
                  <c:v>Liverpool Womens Hospital (219)</c:v>
                </c:pt>
              </c:strCache>
            </c:strRef>
          </c:cat>
          <c:val>
            <c:numRef>
              <c:f>Sheet1!$G$2:$G$3</c:f>
              <c:numCache>
                <c:formatCode>0.0;;</c:formatCode>
                <c:ptCount val="2"/>
                <c:pt idx="0">
                  <c:v>9.0644086323344482</c:v>
                </c:pt>
                <c:pt idx="1">
                  <c:v>9.0643899730782955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(219)</c:v>
                </c:pt>
                <c:pt idx="1">
                  <c:v>Liverpool Womens Hospital (219)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(219)</c:v>
                </c:pt>
                <c:pt idx="1">
                  <c:v>Liverpool Womens Hospital (219)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(219)</c:v>
                </c:pt>
                <c:pt idx="1">
                  <c:v>Liverpool Womens Hospital (219)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0.93559136766555184</c:v>
                </c:pt>
                <c:pt idx="1">
                  <c:v>0.93561002692170447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Liverpool Womens Hospital (208)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Liverpool Womens Hospital (208)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Liverpool Womens Hospital (208)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Liverpool Womens Hospital (208)</c:v>
                </c:pt>
              </c:strCache>
            </c:strRef>
          </c:cat>
          <c:val>
            <c:numRef>
              <c:f>Sheet1!$G$2:$G$3</c:f>
              <c:numCache>
                <c:formatCode>0.0;;</c:formatCode>
                <c:ptCount val="2"/>
                <c:pt idx="0">
                  <c:v>9.0932222543300405</c:v>
                </c:pt>
                <c:pt idx="1">
                  <c:v>9.0932475794204457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Liverpool Womens Hospital (208)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Liverpool Womens Hospital (208)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Liverpool Womens Hospital (208)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0.9067777456699595</c:v>
                </c:pt>
                <c:pt idx="1">
                  <c:v>0.9067524205795543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(221)</c:v>
                </c:pt>
                <c:pt idx="1">
                  <c:v>Liverpool Womens Hospital (221)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(221)</c:v>
                </c:pt>
                <c:pt idx="1">
                  <c:v>Liverpool Womens Hospital (221)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(221)</c:v>
                </c:pt>
                <c:pt idx="1">
                  <c:v>Liverpool Womens Hospital (221)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(221)</c:v>
                </c:pt>
                <c:pt idx="1">
                  <c:v>Liverpool Womens Hospital (221)</c:v>
                </c:pt>
              </c:strCache>
            </c:strRef>
          </c:cat>
          <c:val>
            <c:numRef>
              <c:f>Sheet1!$G$2:$G$3</c:f>
              <c:numCache>
                <c:formatCode>0.0;;</c:formatCode>
                <c:ptCount val="2"/>
                <c:pt idx="0">
                  <c:v>9.1595871648158358</c:v>
                </c:pt>
                <c:pt idx="1">
                  <c:v>9.1595948039321033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(221)</c:v>
                </c:pt>
                <c:pt idx="1">
                  <c:v>Liverpool Womens Hospital (221)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(221)</c:v>
                </c:pt>
                <c:pt idx="1">
                  <c:v>Liverpool Womens Hospital (221)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(221)</c:v>
                </c:pt>
                <c:pt idx="1">
                  <c:v>Liverpool Womens Hospital (221)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0.84041283518416421</c:v>
                </c:pt>
                <c:pt idx="1">
                  <c:v>0.84040519606789665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(219)</c:v>
                </c:pt>
                <c:pt idx="1">
                  <c:v>Liverpool Womens Hospital (219)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(219)</c:v>
                </c:pt>
                <c:pt idx="1">
                  <c:v>Liverpool Womens Hospital (219)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(219)</c:v>
                </c:pt>
                <c:pt idx="1">
                  <c:v>Liverpool Womens Hospital (219)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(219)</c:v>
                </c:pt>
                <c:pt idx="1">
                  <c:v>Liverpool Womens Hospital (219)</c:v>
                </c:pt>
              </c:strCache>
            </c:strRef>
          </c:cat>
          <c:val>
            <c:numRef>
              <c:f>Sheet1!$G$2:$G$3</c:f>
              <c:numCache>
                <c:formatCode>0.0;;</c:formatCode>
                <c:ptCount val="2"/>
                <c:pt idx="0">
                  <c:v>9.0008054283470127</c:v>
                </c:pt>
                <c:pt idx="1">
                  <c:v>9.0007972242996246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(219)</c:v>
                </c:pt>
                <c:pt idx="1">
                  <c:v>Liverpool Womens Hospital (219)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(219)</c:v>
                </c:pt>
                <c:pt idx="1">
                  <c:v>Liverpool Womens Hospital (219)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(219)</c:v>
                </c:pt>
                <c:pt idx="1">
                  <c:v>Liverpool Womens Hospital (219)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0.99919457165298731</c:v>
                </c:pt>
                <c:pt idx="1">
                  <c:v>0.99920277570037541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(221)</c:v>
                </c:pt>
                <c:pt idx="1">
                  <c:v>Liverpool Womens Hospital (221)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(221)</c:v>
                </c:pt>
                <c:pt idx="1">
                  <c:v>Liverpool Womens Hospital (221)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(221)</c:v>
                </c:pt>
                <c:pt idx="1">
                  <c:v>Liverpool Womens Hospital (221)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(221)</c:v>
                </c:pt>
                <c:pt idx="1">
                  <c:v>Liverpool Womens Hospital (221)</c:v>
                </c:pt>
              </c:strCache>
            </c:strRef>
          </c:cat>
          <c:val>
            <c:numRef>
              <c:f>Sheet1!$G$2:$G$3</c:f>
              <c:numCache>
                <c:formatCode>0.0;;</c:formatCode>
                <c:ptCount val="2"/>
                <c:pt idx="0">
                  <c:v>8.0421436096419612</c:v>
                </c:pt>
                <c:pt idx="1">
                  <c:v>8.042164347332573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(221)</c:v>
                </c:pt>
                <c:pt idx="1">
                  <c:v>Liverpool Womens Hospital (221)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(221)</c:v>
                </c:pt>
                <c:pt idx="1">
                  <c:v>Liverpool Womens Hospital (221)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(221)</c:v>
                </c:pt>
                <c:pt idx="1">
                  <c:v>Liverpool Womens Hospital (221)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1.9578563903580388</c:v>
                </c:pt>
                <c:pt idx="1">
                  <c:v>1.957835652667427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(199)</c:v>
                </c:pt>
                <c:pt idx="1">
                  <c:v>Liverpool Womens Hospital (199)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(199)</c:v>
                </c:pt>
                <c:pt idx="1">
                  <c:v>Liverpool Womens Hospital (199)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(199)</c:v>
                </c:pt>
                <c:pt idx="1">
                  <c:v>Liverpool Womens Hospital (199)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(199)</c:v>
                </c:pt>
                <c:pt idx="1">
                  <c:v>Liverpool Womens Hospital (199)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(199)</c:v>
                </c:pt>
                <c:pt idx="1">
                  <c:v>Liverpool Womens Hospital (199)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(199)</c:v>
                </c:pt>
                <c:pt idx="1">
                  <c:v>Liverpool Womens Hospital (199)</c:v>
                </c:pt>
              </c:strCache>
            </c:strRef>
          </c:cat>
          <c:val>
            <c:numRef>
              <c:f>Sheet1!$I$2:$I$3</c:f>
              <c:numCache>
                <c:formatCode>0.0;;</c:formatCode>
                <c:ptCount val="2"/>
                <c:pt idx="0">
                  <c:v>8.5821623727926486</c:v>
                </c:pt>
                <c:pt idx="1">
                  <c:v>8.5821671968498201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(199)</c:v>
                </c:pt>
                <c:pt idx="1">
                  <c:v>Liverpool Womens Hospital (199)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1.4178376272073514</c:v>
                </c:pt>
                <c:pt idx="1">
                  <c:v>1.4178328031501799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Sheet1!$I$2:$I$3</c:f>
              <c:numCache>
                <c:formatCode>0.0;;</c:formatCode>
                <c:ptCount val="2"/>
                <c:pt idx="0">
                  <c:v>8.2001141998702156</c:v>
                </c:pt>
                <c:pt idx="1">
                  <c:v>8.2001150848570958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1.7998858001297844</c:v>
                </c:pt>
                <c:pt idx="1">
                  <c:v>1.7998849151429042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(218)</c:v>
                </c:pt>
                <c:pt idx="1">
                  <c:v>Liverpool Womens Hospital (218)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(218)</c:v>
                </c:pt>
                <c:pt idx="1">
                  <c:v>Liverpool Womens Hospital (218)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(218)</c:v>
                </c:pt>
                <c:pt idx="1">
                  <c:v>Liverpool Womens Hospital (218)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(218)</c:v>
                </c:pt>
                <c:pt idx="1">
                  <c:v>Liverpool Womens Hospital (218)</c:v>
                </c:pt>
              </c:strCache>
            </c:strRef>
          </c:cat>
          <c:val>
            <c:numRef>
              <c:f>Sheet1!$G$2:$G$3</c:f>
              <c:numCache>
                <c:formatCode>0.0;;</c:formatCode>
                <c:ptCount val="2"/>
                <c:pt idx="0">
                  <c:v>9.0431413173854533</c:v>
                </c:pt>
                <c:pt idx="1">
                  <c:v>9.0431307271979371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(218)</c:v>
                </c:pt>
                <c:pt idx="1">
                  <c:v>Liverpool Womens Hospital (218)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(218)</c:v>
                </c:pt>
                <c:pt idx="1">
                  <c:v>Liverpool Womens Hospital (218)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(218)</c:v>
                </c:pt>
                <c:pt idx="1">
                  <c:v>Liverpool Womens Hospital (218)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0.95685868261454665</c:v>
                </c:pt>
                <c:pt idx="1">
                  <c:v>0.95686927280206291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(199)</c:v>
                </c:pt>
                <c:pt idx="1">
                  <c:v>Liverpool Womens Hospital (199)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(199)</c:v>
                </c:pt>
                <c:pt idx="1">
                  <c:v>Liverpool Womens Hospital (199)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(199)</c:v>
                </c:pt>
                <c:pt idx="1">
                  <c:v>Liverpool Womens Hospital (199)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(199)</c:v>
                </c:pt>
                <c:pt idx="1">
                  <c:v>Liverpool Womens Hospital (199)</c:v>
                </c:pt>
              </c:strCache>
            </c:strRef>
          </c:cat>
          <c:val>
            <c:numRef>
              <c:f>Sheet1!$G$2:$G$3</c:f>
              <c:numCache>
                <c:formatCode>0.0;;</c:formatCode>
                <c:ptCount val="2"/>
                <c:pt idx="0">
                  <c:v>8.2508799060012805</c:v>
                </c:pt>
                <c:pt idx="1">
                  <c:v>8.2508984662716838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(199)</c:v>
                </c:pt>
                <c:pt idx="1">
                  <c:v>Liverpool Womens Hospital (199)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(199)</c:v>
                </c:pt>
                <c:pt idx="1">
                  <c:v>Liverpool Womens Hospital (199)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(199)</c:v>
                </c:pt>
                <c:pt idx="1">
                  <c:v>Liverpool Womens Hospital (199)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1.7491200939987195</c:v>
                </c:pt>
                <c:pt idx="1">
                  <c:v>1.7491015337283162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Liverpool Womens Hospital (220)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Liverpool Womens Hospital (220)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Liverpool Womens Hospital (220)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Liverpool Womens Hospital (220)</c:v>
                </c:pt>
              </c:strCache>
            </c:strRef>
          </c:cat>
          <c:val>
            <c:numRef>
              <c:f>Sheet1!$G$2:$G$3</c:f>
              <c:numCache>
                <c:formatCode>0.0;;</c:formatCode>
                <c:ptCount val="2"/>
                <c:pt idx="0">
                  <c:v>9.6661591150834418</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Liverpool Womens Hospital (220)</c:v>
                </c:pt>
              </c:strCache>
            </c:strRef>
          </c:cat>
          <c:val>
            <c:numRef>
              <c:f>Sheet1!$H$2:$H$3</c:f>
              <c:numCache>
                <c:formatCode>0.0;;</c:formatCode>
                <c:ptCount val="2"/>
                <c:pt idx="0">
                  <c:v>0</c:v>
                </c:pt>
                <c:pt idx="1">
                  <c:v>9.6661854147229551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Liverpool Womens Hospital (220)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Liverpool Womens Hospital (220)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0.33384088491655817</c:v>
                </c:pt>
                <c:pt idx="1">
                  <c:v>0.33381458527704488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(206)</c:v>
                </c:pt>
                <c:pt idx="1">
                  <c:v>Liverpool Womens Hospital (206)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(206)</c:v>
                </c:pt>
                <c:pt idx="1">
                  <c:v>Liverpool Womens Hospital (206)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(206)</c:v>
                </c:pt>
                <c:pt idx="1">
                  <c:v>Liverpool Womens Hospital (206)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(206)</c:v>
                </c:pt>
                <c:pt idx="1">
                  <c:v>Liverpool Womens Hospital (206)</c:v>
                </c:pt>
              </c:strCache>
            </c:strRef>
          </c:cat>
          <c:val>
            <c:numRef>
              <c:f>Sheet1!$G$2:$G$3</c:f>
              <c:numCache>
                <c:formatCode>0.0;;</c:formatCode>
                <c:ptCount val="2"/>
                <c:pt idx="0">
                  <c:v>8.5305072759717984</c:v>
                </c:pt>
                <c:pt idx="1">
                  <c:v>8.5305110127946904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(206)</c:v>
                </c:pt>
                <c:pt idx="1">
                  <c:v>Liverpool Womens Hospital (206)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(206)</c:v>
                </c:pt>
                <c:pt idx="1">
                  <c:v>Liverpool Womens Hospital (206)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(206)</c:v>
                </c:pt>
                <c:pt idx="1">
                  <c:v>Liverpool Womens Hospital (206)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1.4694927240282016</c:v>
                </c:pt>
                <c:pt idx="1">
                  <c:v>1.4694889872053096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(207)</c:v>
                </c:pt>
                <c:pt idx="1">
                  <c:v>Liverpool Womens Hospital (207)</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(207)</c:v>
                </c:pt>
                <c:pt idx="1">
                  <c:v>Liverpool Womens Hospital (207)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(207)</c:v>
                </c:pt>
                <c:pt idx="1">
                  <c:v>Liverpool Womens Hospital (207)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(207)</c:v>
                </c:pt>
                <c:pt idx="1">
                  <c:v>Liverpool Womens Hospital (207)</c:v>
                </c:pt>
              </c:strCache>
            </c:strRef>
          </c:cat>
          <c:val>
            <c:numRef>
              <c:f>Sheet1!$G$2:$G$3</c:f>
              <c:numCache>
                <c:formatCode>0.0;;</c:formatCode>
                <c:ptCount val="2"/>
                <c:pt idx="0">
                  <c:v>8.6388716176704516</c:v>
                </c:pt>
                <c:pt idx="1">
                  <c:v>8.638900103034759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(207)</c:v>
                </c:pt>
                <c:pt idx="1">
                  <c:v>Liverpool Womens Hospital (207)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(207)</c:v>
                </c:pt>
                <c:pt idx="1">
                  <c:v>Liverpool Womens Hospital (207)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(207)</c:v>
                </c:pt>
                <c:pt idx="1">
                  <c:v>Liverpool Womens Hospital (207)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1.3611283823295484</c:v>
                </c:pt>
                <c:pt idx="1">
                  <c:v>1.361099896965241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Liverpool Womens Hospital (-)</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Liverpool Womens Hospital (-)</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Liverpool Womens Hospital (-)</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Liverpool Womens Hospital (-)</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Liverpool Womens Hospital (-)</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Liverpool Womens Hospital (-)</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Liverpool Womens Hospital (-)</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Liverpool Womens Hospital (37)</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Liverpool Womens Hospital (37)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Liverpool Womens Hospital (37)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Liverpool Womens Hospital (37)</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Liverpool Womens Hospital (37)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Liverpool Womens Hospital (37)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c:v>
                </c:pt>
                <c:pt idx="1">
                  <c:v>Liverpool Womens Hospital (37)</c:v>
                </c:pt>
              </c:strCache>
            </c:strRef>
          </c:cat>
          <c:val>
            <c:numRef>
              <c:f>Sheet1!$J$2:$J$3</c:f>
              <c:numCache>
                <c:formatCode>0.0;;</c:formatCode>
                <c:ptCount val="2"/>
                <c:pt idx="0">
                  <c:v>9.5605705824864931</c:v>
                </c:pt>
                <c:pt idx="1">
                  <c:v>9.5605374442232183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0.43942941751350695</c:v>
                </c:pt>
                <c:pt idx="1">
                  <c:v>0.43946255577678173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Liverpool Womens Hospital (-)</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Liverpool Womens Hospital (-)</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Liverpool Womens Hospital (-)</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Liverpool Womens Hospital (-)</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Liverpool Womens Hospital (-)</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Liverpool Womens Hospital (-)</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Liverpool Womens Hospital (-)</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c:v>
                </c:pt>
                <c:pt idx="1">
                  <c:v>Liverpool Womens Hospital (46)</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c:v>
                </c:pt>
                <c:pt idx="1">
                  <c:v>Liverpool Womens Hospital (46)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c:v>
                </c:pt>
                <c:pt idx="1">
                  <c:v>Liverpool Womens Hospital (46)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c:v>
                </c:pt>
                <c:pt idx="1">
                  <c:v>Liverpool Womens Hospital (46)</c:v>
                </c:pt>
              </c:strCache>
            </c:strRef>
          </c:cat>
          <c:val>
            <c:numRef>
              <c:f>Sheet1!$G$2:$G$3</c:f>
              <c:numCache>
                <c:formatCode>0.0;;</c:formatCode>
                <c:ptCount val="2"/>
                <c:pt idx="0">
                  <c:v>9.0715215238205662</c:v>
                </c:pt>
                <c:pt idx="1">
                  <c:v>9.0715533708015439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c:v>
                </c:pt>
                <c:pt idx="1">
                  <c:v>Liverpool Womens Hospital (46)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c:v>
                </c:pt>
                <c:pt idx="1">
                  <c:v>Liverpool Womens Hospital (46)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(46)</c:v>
                </c:pt>
                <c:pt idx="1">
                  <c:v>Liverpool Womens Hospital (46)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0.9284784761794338</c:v>
                </c:pt>
                <c:pt idx="1">
                  <c:v>0.92844662919845611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c:v>
                </c:pt>
                <c:pt idx="1">
                  <c:v>Liverpool Womens Hospital (48)</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c:v>
                </c:pt>
                <c:pt idx="1">
                  <c:v>Liverpool Womens Hospital (48)</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c:v>
                </c:pt>
                <c:pt idx="1">
                  <c:v>Liverpool Womens Hospital (48)</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c:v>
                </c:pt>
                <c:pt idx="1">
                  <c:v>Liverpool Womens Hospital (48)</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c:v>
                </c:pt>
                <c:pt idx="1">
                  <c:v>Liverpool Womens Hospital (48)</c:v>
                </c:pt>
              </c:strCache>
            </c:strRef>
          </c:cat>
          <c:val>
            <c:numRef>
              <c:f>Sheet1!$H$2:$H$3</c:f>
              <c:numCache>
                <c:formatCode>0.0;;</c:formatCode>
                <c:ptCount val="2"/>
                <c:pt idx="0">
                  <c:v>8.7404156058824753</c:v>
                </c:pt>
                <c:pt idx="1">
                  <c:v>8.7402914296677157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c:v>
                </c:pt>
                <c:pt idx="1">
                  <c:v>Liverpool Womens Hospital (48)</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c:v>
                </c:pt>
                <c:pt idx="1">
                  <c:v>Liverpool Womens Hospital (48)</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1.2595843941175247</c:v>
                </c:pt>
                <c:pt idx="1">
                  <c:v>1.2597085703322843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Liverpool Womens Hospital (45)</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Liverpool Womens Hospital (45)</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Liverpool Womens Hospital (45)</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Liverpool Womens Hospital (45)</c:v>
                </c:pt>
              </c:strCache>
            </c:strRef>
          </c:cat>
          <c:val>
            <c:numRef>
              <c:f>Sheet1!$G$2:$G$3</c:f>
              <c:numCache>
                <c:formatCode>0.0;;</c:formatCode>
                <c:ptCount val="2"/>
                <c:pt idx="0">
                  <c:v>4.8793942042118346</c:v>
                </c:pt>
                <c:pt idx="1">
                  <c:v>4.87920918717756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Liverpool Womens Hospital (45)</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Liverpool Womens Hospital (45)</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(45)</c:v>
                </c:pt>
                <c:pt idx="1">
                  <c:v>Liverpool Womens Hospital (45)</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5.1206057957881654</c:v>
                </c:pt>
                <c:pt idx="1">
                  <c:v>5.12079081282244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Liverpool Womens Hospital (-)</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Liverpool Womens Hospital (-)</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Liverpool Womens Hospital (-)</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Liverpool Womens Hospital (-)</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Liverpool Womens Hospital (-)</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Liverpool Womens Hospital (-)</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Liverpool Womens Hospital (-)</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Liverpool Womens Hospital (-)</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Liverpool Womens Hospital (-)</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Liverpool Womens Hospital (-)</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Liverpool Womens Hospital (-)</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Liverpool Womens Hospital (-)</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Liverpool Womens Hospital (-)</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c:v>
                </c:pt>
                <c:pt idx="1">
                  <c:v>Liverpool Womens Hospital (-)</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Sheet1!$J$2:$J$3</c:f>
              <c:numCache>
                <c:formatCode>0.0;;</c:formatCode>
                <c:ptCount val="2"/>
                <c:pt idx="0">
                  <c:v>8.1324715119527191</c:v>
                </c:pt>
                <c:pt idx="1">
                  <c:v>8.1324669579533833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1.8675284880472809</c:v>
                </c:pt>
                <c:pt idx="1">
                  <c:v>1.8675330420466167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(139)</c:v>
                </c:pt>
                <c:pt idx="1">
                  <c:v>Liverpool Womens Hospital (139)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(139)</c:v>
                </c:pt>
                <c:pt idx="1">
                  <c:v>Liverpool Womens Hospital (139)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(139)</c:v>
                </c:pt>
                <c:pt idx="1">
                  <c:v>Liverpool Womens Hospital (139)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(139)</c:v>
                </c:pt>
                <c:pt idx="1">
                  <c:v>Liverpool Womens Hospital (139)</c:v>
                </c:pt>
              </c:strCache>
            </c:strRef>
          </c:cat>
          <c:val>
            <c:numRef>
              <c:f>Sheet1!$G$2:$G$3</c:f>
              <c:numCache>
                <c:formatCode>0.0;;</c:formatCode>
                <c:ptCount val="2"/>
                <c:pt idx="0">
                  <c:v>5.6258436559227114</c:v>
                </c:pt>
                <c:pt idx="1">
                  <c:v>5.6257989003544742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(139)</c:v>
                </c:pt>
                <c:pt idx="1">
                  <c:v>Liverpool Womens Hospital (139)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(139)</c:v>
                </c:pt>
                <c:pt idx="1">
                  <c:v>Liverpool Womens Hospital (139)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(139)</c:v>
                </c:pt>
                <c:pt idx="1">
                  <c:v>Liverpool Womens Hospital (139)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4.3741563440772886</c:v>
                </c:pt>
                <c:pt idx="1">
                  <c:v>4.3742010996455258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c:v>
                </c:pt>
                <c:pt idx="1">
                  <c:v>Liverpool Womens Hospital (51)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c:v>
                </c:pt>
                <c:pt idx="1">
                  <c:v>Liverpool Womens Hospital (51)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c:v>
                </c:pt>
                <c:pt idx="1">
                  <c:v>Liverpool Womens Hospital (51)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c:v>
                </c:pt>
                <c:pt idx="1">
                  <c:v>Liverpool Womens Hospital (51)</c:v>
                </c:pt>
              </c:strCache>
            </c:strRef>
          </c:cat>
          <c:val>
            <c:numRef>
              <c:f>Sheet1!$G$2:$G$3</c:f>
              <c:numCache>
                <c:formatCode>0.0;;</c:formatCode>
                <c:ptCount val="2"/>
                <c:pt idx="0">
                  <c:v>8.2449346579228795</c:v>
                </c:pt>
                <c:pt idx="1">
                  <c:v>8.244899654678834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c:v>
                </c:pt>
                <c:pt idx="1">
                  <c:v>Liverpool Womens Hospital (51)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c:v>
                </c:pt>
                <c:pt idx="1">
                  <c:v>Liverpool Womens Hospital (51)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c:v>
                </c:pt>
                <c:pt idx="1">
                  <c:v>Liverpool Womens Hospital (51)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1.7550653420771205</c:v>
                </c:pt>
                <c:pt idx="1">
                  <c:v>1.755100345321166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Liverpool Womens Hospital (220)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Liverpool Womens Hospital (220)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Liverpool Womens Hospital (220)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Liverpool Womens Hospital (220)</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Liverpool Womens Hospital (220)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Liverpool Womens Hospital (220)</c:v>
                </c:pt>
              </c:strCache>
            </c:strRef>
          </c:cat>
          <c:val>
            <c:numRef>
              <c:f>Sheet1!$I$2:$I$3</c:f>
              <c:numCache>
                <c:formatCode>0.0;;</c:formatCode>
                <c:ptCount val="2"/>
                <c:pt idx="0">
                  <c:v>0</c:v>
                </c:pt>
                <c:pt idx="1">
                  <c:v>8.248417761296631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Liverpool Womens Hospital (220)</c:v>
                </c:pt>
              </c:strCache>
            </c:strRef>
          </c:cat>
          <c:val>
            <c:numRef>
              <c:f>Sheet1!$J$2:$J$3</c:f>
              <c:numCache>
                <c:formatCode>0.0;;</c:formatCode>
                <c:ptCount val="2"/>
                <c:pt idx="0">
                  <c:v>8.2484182432792181</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1.7515817567207819</c:v>
                </c:pt>
                <c:pt idx="1">
                  <c:v>1.751582238703369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(213)</c:v>
                </c:pt>
                <c:pt idx="1">
                  <c:v>Liverpool Womens Hospital (213)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(213)</c:v>
                </c:pt>
                <c:pt idx="1">
                  <c:v>Liverpool Womens Hospital (213)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(213)</c:v>
                </c:pt>
                <c:pt idx="1">
                  <c:v>Liverpool Womens Hospital (213)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(213)</c:v>
                </c:pt>
                <c:pt idx="1">
                  <c:v>Liverpool Womens Hospital (213)</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(213)</c:v>
                </c:pt>
                <c:pt idx="1">
                  <c:v>Liverpool Womens Hospital (213)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(213)</c:v>
                </c:pt>
                <c:pt idx="1">
                  <c:v>Liverpool Womens Hospital (213)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(213)</c:v>
                </c:pt>
                <c:pt idx="1">
                  <c:v>Liverpool Womens Hospital (213)</c:v>
                </c:pt>
              </c:strCache>
            </c:strRef>
          </c:cat>
          <c:val>
            <c:numRef>
              <c:f>Sheet1!$J$2:$J$3</c:f>
              <c:numCache>
                <c:formatCode>0.0;;</c:formatCode>
                <c:ptCount val="2"/>
                <c:pt idx="0">
                  <c:v>9.5466714824702255</c:v>
                </c:pt>
                <c:pt idx="1">
                  <c:v>9.5466537824739248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0.45332851752977454</c:v>
                </c:pt>
                <c:pt idx="1">
                  <c:v>0.45334621752607518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(196)</c:v>
                </c:pt>
                <c:pt idx="1">
                  <c:v>Liverpool Womens Hospital (196)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(196)</c:v>
                </c:pt>
                <c:pt idx="1">
                  <c:v>Liverpool Womens Hospital (196)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(196)</c:v>
                </c:pt>
                <c:pt idx="1">
                  <c:v>Liverpool Womens Hospital (196)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(196)</c:v>
                </c:pt>
                <c:pt idx="1">
                  <c:v>Liverpool Womens Hospital (196)</c:v>
                </c:pt>
              </c:strCache>
            </c:strRef>
          </c:cat>
          <c:val>
            <c:numRef>
              <c:f>Sheet1!$G$2:$G$3</c:f>
              <c:numCache>
                <c:formatCode>0.0;;</c:formatCode>
                <c:ptCount val="2"/>
                <c:pt idx="0">
                  <c:v>9.2682297027290179</c:v>
                </c:pt>
                <c:pt idx="1">
                  <c:v>9.2682390334619598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(196)</c:v>
                </c:pt>
                <c:pt idx="1">
                  <c:v>Liverpool Womens Hospital (196)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(196)</c:v>
                </c:pt>
                <c:pt idx="1">
                  <c:v>Liverpool Womens Hospital (196)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(196)</c:v>
                </c:pt>
                <c:pt idx="1">
                  <c:v>Liverpool Womens Hospital (196)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0.73177029727098208</c:v>
                </c:pt>
                <c:pt idx="1">
                  <c:v>0.73176096653804024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(139)</c:v>
                </c:pt>
                <c:pt idx="1">
                  <c:v>Liverpool Womens Hospital (139)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(139)</c:v>
                </c:pt>
                <c:pt idx="1">
                  <c:v>Liverpool Womens Hospital (139)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(139)</c:v>
                </c:pt>
                <c:pt idx="1">
                  <c:v>Liverpool Womens Hospital (139)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(139)</c:v>
                </c:pt>
                <c:pt idx="1">
                  <c:v>Liverpool Womens Hospital (139)</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(139)</c:v>
                </c:pt>
                <c:pt idx="1">
                  <c:v>Liverpool Womens Hospital (139)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(139)</c:v>
                </c:pt>
                <c:pt idx="1">
                  <c:v>Liverpool Womens Hospital (139)</c:v>
                </c:pt>
              </c:strCache>
            </c:strRef>
          </c:cat>
          <c:val>
            <c:numRef>
              <c:f>Sheet1!$I$2:$I$3</c:f>
              <c:numCache>
                <c:formatCode>0.0;;</c:formatCode>
                <c:ptCount val="2"/>
                <c:pt idx="0">
                  <c:v>7.7430231383374322</c:v>
                </c:pt>
                <c:pt idx="1">
                  <c:v>7.7430083899359436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(139)</c:v>
                </c:pt>
                <c:pt idx="1">
                  <c:v>Liverpool Womens Hospital (139)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2.2569768616625678</c:v>
                </c:pt>
                <c:pt idx="1">
                  <c:v>2.2569916100640564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(187)</c:v>
                </c:pt>
                <c:pt idx="1">
                  <c:v>Liverpool Womens Hospital (187)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(187)</c:v>
                </c:pt>
                <c:pt idx="1">
                  <c:v>Liverpool Womens Hospital (187)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(187)</c:v>
                </c:pt>
                <c:pt idx="1">
                  <c:v>Liverpool Womens Hospital (187)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(187)</c:v>
                </c:pt>
                <c:pt idx="1">
                  <c:v>Liverpool Womens Hospital (187)</c:v>
                </c:pt>
              </c:strCache>
            </c:strRef>
          </c:cat>
          <c:val>
            <c:numRef>
              <c:f>Sheet1!$G$2:$G$3</c:f>
              <c:numCache>
                <c:formatCode>0.0;;</c:formatCode>
                <c:ptCount val="2"/>
                <c:pt idx="0">
                  <c:v>4.8567824585185626</c:v>
                </c:pt>
                <c:pt idx="1">
                  <c:v>4.8567601334834878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(187)</c:v>
                </c:pt>
                <c:pt idx="1">
                  <c:v>Liverpool Womens Hospital (187)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(187)</c:v>
                </c:pt>
                <c:pt idx="1">
                  <c:v>Liverpool Womens Hospital (187)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(187)</c:v>
                </c:pt>
                <c:pt idx="1">
                  <c:v>Liverpool Womens Hospital (187)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5.1432175414814374</c:v>
                </c:pt>
                <c:pt idx="1">
                  <c:v>5.1432398665165122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(204)</c:v>
                </c:pt>
                <c:pt idx="1">
                  <c:v>Liverpool Womens Hospital (204)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(204)</c:v>
                </c:pt>
                <c:pt idx="1">
                  <c:v>Liverpool Womens Hospital (204)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(204)</c:v>
                </c:pt>
                <c:pt idx="1">
                  <c:v>Liverpool Womens Hospital (204)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(204)</c:v>
                </c:pt>
                <c:pt idx="1">
                  <c:v>Liverpool Womens Hospital (204)</c:v>
                </c:pt>
              </c:strCache>
            </c:strRef>
          </c:cat>
          <c:val>
            <c:numRef>
              <c:f>Sheet1!$G$2:$G$3</c:f>
              <c:numCache>
                <c:formatCode>0.0;;</c:formatCode>
                <c:ptCount val="2"/>
                <c:pt idx="0">
                  <c:v>7.2136946543001104</c:v>
                </c:pt>
                <c:pt idx="1">
                  <c:v>7.2136711622382146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(204)</c:v>
                </c:pt>
                <c:pt idx="1">
                  <c:v>Liverpool Womens Hospital (204)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(204)</c:v>
                </c:pt>
                <c:pt idx="1">
                  <c:v>Liverpool Womens Hospital (204)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(204)</c:v>
                </c:pt>
                <c:pt idx="1">
                  <c:v>Liverpool Womens Hospital (204)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2.7863053456998896</c:v>
                </c:pt>
                <c:pt idx="1">
                  <c:v>2.7863288377617854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(217)</c:v>
                </c:pt>
                <c:pt idx="1">
                  <c:v>Liverpool Womens Hospital (217)</c:v>
                </c:pt>
              </c:strCache>
            </c:strRef>
          </c:cat>
          <c:val>
            <c:numRef>
              <c:f>Sheet1!$J$2:$J$3</c:f>
              <c:numCache>
                <c:formatCode>0.0;;</c:formatCode>
                <c:ptCount val="2"/>
                <c:pt idx="0">
                  <c:v>9.3112384260339169</c:v>
                </c:pt>
                <c:pt idx="1">
                  <c:v>9.3112388682907987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0.68876157396608306</c:v>
                </c:pt>
                <c:pt idx="1">
                  <c:v>0.68876113170920128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Liverpool Womens Hospital (69)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Liverpool Womens Hospital (69)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Liverpool Womens Hospital (69)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Liverpool Womens Hospital (69)</c:v>
                </c:pt>
              </c:strCache>
            </c:strRef>
          </c:cat>
          <c:val>
            <c:numRef>
              <c:f>Sheet1!$G$2:$G$3</c:f>
              <c:numCache>
                <c:formatCode>0.0;;</c:formatCode>
                <c:ptCount val="2"/>
                <c:pt idx="0">
                  <c:v>7.7505987540926888</c:v>
                </c:pt>
                <c:pt idx="1">
                  <c:v>7.7505553768807118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Liverpool Womens Hospital (69)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Liverpool Womens Hospital (69)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(69)</c:v>
                </c:pt>
                <c:pt idx="1">
                  <c:v>Liverpool Womens Hospital (69)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2.2494012459073112</c:v>
                </c:pt>
                <c:pt idx="1">
                  <c:v>2.2494446231192882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(103)</c:v>
                </c:pt>
                <c:pt idx="1">
                  <c:v>Liverpool Womens Hospital (103)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(103)</c:v>
                </c:pt>
                <c:pt idx="1">
                  <c:v>Liverpool Womens Hospital (103)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(103)</c:v>
                </c:pt>
                <c:pt idx="1">
                  <c:v>Liverpool Womens Hospital (103)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(103)</c:v>
                </c:pt>
                <c:pt idx="1">
                  <c:v>Liverpool Womens Hospital (103)</c:v>
                </c:pt>
              </c:strCache>
            </c:strRef>
          </c:cat>
          <c:val>
            <c:numRef>
              <c:f>Sheet1!$G$2:$G$3</c:f>
              <c:numCache>
                <c:formatCode>0.0;;</c:formatCode>
                <c:ptCount val="2"/>
                <c:pt idx="0">
                  <c:v>5.1964509839742572</c:v>
                </c:pt>
                <c:pt idx="1">
                  <c:v>5.1964320996582032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(103)</c:v>
                </c:pt>
                <c:pt idx="1">
                  <c:v>Liverpool Womens Hospital (103)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(103)</c:v>
                </c:pt>
                <c:pt idx="1">
                  <c:v>Liverpool Womens Hospital (103)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(103)</c:v>
                </c:pt>
                <c:pt idx="1">
                  <c:v>Liverpool Womens Hospital (103)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4.8035490160257428</c:v>
                </c:pt>
                <c:pt idx="1">
                  <c:v>4.8035679003417968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(221)</c:v>
                </c:pt>
                <c:pt idx="1">
                  <c:v>Liverpool Womens Hospital (221)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(221)</c:v>
                </c:pt>
                <c:pt idx="1">
                  <c:v>Liverpool Womens Hospital (221)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(221)</c:v>
                </c:pt>
                <c:pt idx="1">
                  <c:v>Liverpool Womens Hospital (221)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(221)</c:v>
                </c:pt>
                <c:pt idx="1">
                  <c:v>Liverpool Womens Hospital (221)</c:v>
                </c:pt>
              </c:strCache>
            </c:strRef>
          </c:cat>
          <c:val>
            <c:numRef>
              <c:f>Sheet1!$G$2:$G$3</c:f>
              <c:numCache>
                <c:formatCode>0.0;;</c:formatCode>
                <c:ptCount val="2"/>
                <c:pt idx="0">
                  <c:v>9.0216656050706945</c:v>
                </c:pt>
                <c:pt idx="1">
                  <c:v>9.0216936616982295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(221)</c:v>
                </c:pt>
                <c:pt idx="1">
                  <c:v>Liverpool Womens Hospital (221)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(221)</c:v>
                </c:pt>
                <c:pt idx="1">
                  <c:v>Liverpool Womens Hospital (221)</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(221)</c:v>
                </c:pt>
                <c:pt idx="1">
                  <c:v>Liverpool Womens Hospital (221)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0.97833439492930552</c:v>
                </c:pt>
                <c:pt idx="1">
                  <c:v>0.9783063383017705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Liverpool Womens Hospital (220)</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Liverpool Womens Hospital (220)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Liverpool Womens Hospital (220)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Liverpool Womens Hospital (220)</c:v>
                </c:pt>
              </c:strCache>
            </c:strRef>
          </c:cat>
          <c:val>
            <c:numRef>
              <c:f>Sheet1!$G$2:$G$3</c:f>
              <c:numCache>
                <c:formatCode>0.0;;</c:formatCode>
                <c:ptCount val="2"/>
                <c:pt idx="0">
                  <c:v>9.3453028692336666</c:v>
                </c:pt>
                <c:pt idx="1">
                  <c:v>9.3453406965719257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Liverpool Womens Hospital (220)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Liverpool Womens Hospital (220)</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(220)</c:v>
                </c:pt>
                <c:pt idx="1">
                  <c:v>Liverpool Womens Hospital (220)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0.6546971307663334</c:v>
                </c:pt>
                <c:pt idx="1">
                  <c:v>0.65465930342807432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(221)</c:v>
                </c:pt>
                <c:pt idx="1">
                  <c:v>Liverpool Womens Hospital (221)</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(221)</c:v>
                </c:pt>
                <c:pt idx="1">
                  <c:v>Liverpool Womens Hospital (221)</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(221)</c:v>
                </c:pt>
                <c:pt idx="1">
                  <c:v>Liverpool Womens Hospital (221)</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(221)</c:v>
                </c:pt>
                <c:pt idx="1">
                  <c:v>Liverpool Womens Hospital (221)</c:v>
                </c:pt>
              </c:strCache>
            </c:strRef>
          </c:cat>
          <c:val>
            <c:numRef>
              <c:f>Sheet1!$G$2:$G$3</c:f>
              <c:numCache>
                <c:formatCode>0.0;;</c:formatCode>
                <c:ptCount val="2"/>
                <c:pt idx="0">
                  <c:v>0</c:v>
                </c:pt>
                <c:pt idx="1">
                  <c:v>8.8771136571901756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(221)</c:v>
                </c:pt>
                <c:pt idx="1">
                  <c:v>Liverpool Womens Hospital (221)</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(221)</c:v>
                </c:pt>
                <c:pt idx="1">
                  <c:v>Liverpool Womens Hospital (221)</c:v>
                </c:pt>
              </c:strCache>
            </c:strRef>
          </c:cat>
          <c:val>
            <c:numRef>
              <c:f>Sheet1!$I$2:$I$3</c:f>
              <c:numCache>
                <c:formatCode>0.0;;</c:formatCode>
                <c:ptCount val="2"/>
                <c:pt idx="0">
                  <c:v>8.8771013643203709</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(221)</c:v>
                </c:pt>
                <c:pt idx="1">
                  <c:v>Liverpool Womens Hospital (221)</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1.1228986356796291</c:v>
                </c:pt>
                <c:pt idx="1">
                  <c:v>1.1228863428098244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6.1986464317802072</c:v>
                </c:pt>
                <c:pt idx="1">
                  <c:v>6.9527708959492118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7.3494803265268001</c:v>
                </c:pt>
                <c:pt idx="1">
                  <c:v>7.766396634347676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8.9196876294355132</c:v>
                </c:pt>
                <c:pt idx="1">
                  <c:v>8.3642122446124905</c:v>
                </c:pt>
                <c:pt idx="2">
                  <c:v>7.3866392220736738</c:v>
                </c:pt>
                <c:pt idx="3">
                  <c:v>7.9427399623610704</c:v>
                </c:pt>
                <c:pt idx="4">
                  <c:v>8.0355235904918025</c:v>
                </c:pt>
                <c:pt idx="5">
                  <c:v>7.8887253799093511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8.4385918826099822</c:v>
                </c:pt>
                <c:pt idx="1">
                  <c:v>8.4193465317415566</c:v>
                </c:pt>
                <c:pt idx="2">
                  <c:v>7.7545246462562876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9.1790747197202123</c:v>
                </c:pt>
                <c:pt idx="1">
                  <c:v>8.9207477209651884</c:v>
                </c:pt>
                <c:pt idx="2">
                  <c:v>9.1589926466837248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8.5603807419208611</c:v>
                </c:pt>
                <c:pt idx="1">
                  <c:v>9.0850244300341618</c:v>
                </c:pt>
                <c:pt idx="2">
                  <c:v>9.57340229206301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9.6558910334152959</c:v>
                </c:pt>
                <c:pt idx="1">
                  <c:v>9.3259504910507811</c:v>
                </c:pt>
                <c:pt idx="2">
                  <c:v>9.3519417402239604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5.2620973553093418</c:v>
                </c:pt>
                <c:pt idx="1">
                  <c:v>5.2927655651697334</c:v>
                </c:pt>
                <c:pt idx="2">
                  <c:v>4.5892738701649911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9.5859545040586838</c:v>
                </c:pt>
                <c:pt idx="1">
                  <c:v>9.6231446714590785</c:v>
                </c:pt>
                <c:pt idx="2">
                  <c:v>9.2991189921432795</c:v>
                </c:pt>
                <c:pt idx="3">
                  <c:v>9.7063195923390317</c:v>
                </c:pt>
                <c:pt idx="4">
                  <c:v>9.2733995937185369</c:v>
                </c:pt>
                <c:pt idx="5">
                  <c:v>9.4044400140039155</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8.3247218149583126</c:v>
                </c:pt>
                <c:pt idx="1">
                  <c:v>8.0062010652737481</c:v>
                </c:pt>
                <c:pt idx="2">
                  <c:v>8.5439950931925122</c:v>
                </c:pt>
                <c:pt idx="3">
                  <c:v>8.6466091743300986</c:v>
                </c:pt>
                <c:pt idx="4">
                  <c:v>7.4699504821401499</c:v>
                </c:pt>
                <c:pt idx="5">
                  <c:v>8.7937633027380659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8.5295711217251249</c:v>
                </c:pt>
                <c:pt idx="1">
                  <c:v>8.306496715924002</c:v>
                </c:pt>
                <c:pt idx="2">
                  <c:v>8.3590660455561601</c:v>
                </c:pt>
                <c:pt idx="3">
                  <c:v>7.3953050973705192</c:v>
                </c:pt>
                <c:pt idx="4">
                  <c:v>7.8509420588576759</c:v>
                </c:pt>
                <c:pt idx="5">
                  <c:v>8.4760834794560793</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8.096864180833105</c:v>
                </c:pt>
                <c:pt idx="1">
                  <c:v>9.3788558796603727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6.9768666085559472</c:v>
                </c:pt>
                <c:pt idx="1">
                  <c:v>5.8281834453704588</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9.8338602692839192</c:v>
                </c:pt>
                <c:pt idx="1">
                  <c:v>9.8395507152745729</c:v>
                </c:pt>
                <c:pt idx="2">
                  <c:v>9.8504442454257859</c:v>
                </c:pt>
                <c:pt idx="3">
                  <c:v>9.870987646208393</c:v>
                </c:pt>
                <c:pt idx="4">
                  <c:v>9.7565451650365009</c:v>
                </c:pt>
                <c:pt idx="5">
                  <c:v>9.7745254852567669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9.4590830150259837</c:v>
                </c:pt>
                <c:pt idx="1">
                  <c:v>9.4156697251211128</c:v>
                </c:pt>
                <c:pt idx="2">
                  <c:v>9.4998878414405112</c:v>
                </c:pt>
                <c:pt idx="3">
                  <c:v>9.2527357841002189</c:v>
                </c:pt>
                <c:pt idx="4">
                  <c:v>9.0231194634059388</c:v>
                </c:pt>
                <c:pt idx="5">
                  <c:v>9.1121284557239388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9.6805103812823479</c:v>
                </c:pt>
                <c:pt idx="1">
                  <c:v>9.2619285146889858</c:v>
                </c:pt>
                <c:pt idx="2">
                  <c:v>9.5445135214751939</c:v>
                </c:pt>
                <c:pt idx="3">
                  <c:v>9.2548576844900161</c:v>
                </c:pt>
                <c:pt idx="4">
                  <c:v>9.4186048110496685</c:v>
                </c:pt>
                <c:pt idx="5">
                  <c:v>9.0738952486465472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9.5904949858707713</c:v>
                </c:pt>
                <c:pt idx="1">
                  <c:v>9.405583094815281</c:v>
                </c:pt>
                <c:pt idx="2">
                  <c:v>9.7439038119565513</c:v>
                </c:pt>
                <c:pt idx="3">
                  <c:v>8.9726254688150053</c:v>
                </c:pt>
                <c:pt idx="4">
                  <c:v>9.6066543460024274</c:v>
                </c:pt>
                <c:pt idx="5">
                  <c:v>9.0644086323344482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9.0427063426187431</c:v>
                </c:pt>
                <c:pt idx="1">
                  <c:v>9.0207702551491202</c:v>
                </c:pt>
                <c:pt idx="2">
                  <c:v>9.1646779957023661</c:v>
                </c:pt>
                <c:pt idx="3">
                  <c:v>9.483637748721808</c:v>
                </c:pt>
                <c:pt idx="4">
                  <c:v>8.9390957169277225</c:v>
                </c:pt>
                <c:pt idx="5">
                  <c:v>9.0932222543300405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9.1532465611497624</c:v>
                </c:pt>
                <c:pt idx="1">
                  <c:v>9.2067116218970728</c:v>
                </c:pt>
                <c:pt idx="2">
                  <c:v>8.857664558576662</c:v>
                </c:pt>
                <c:pt idx="3">
                  <c:v>9.4364324256467462</c:v>
                </c:pt>
                <c:pt idx="4">
                  <c:v>8.8924262498361433</c:v>
                </c:pt>
                <c:pt idx="5">
                  <c:v>9.1595871648158358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9.5179057450625226</c:v>
                </c:pt>
                <c:pt idx="1">
                  <c:v>9.0514014966232548</c:v>
                </c:pt>
                <c:pt idx="2">
                  <c:v>9.1583759423871669</c:v>
                </c:pt>
                <c:pt idx="3">
                  <c:v>9.1813775759556204</c:v>
                </c:pt>
                <c:pt idx="4">
                  <c:v>9.0582158514887468</c:v>
                </c:pt>
                <c:pt idx="5">
                  <c:v>9.0008054283470127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8.1663135657470054</c:v>
                </c:pt>
                <c:pt idx="1">
                  <c:v>7.4259535531246028</c:v>
                </c:pt>
                <c:pt idx="2">
                  <c:v>7.5813189903046192</c:v>
                </c:pt>
                <c:pt idx="3">
                  <c:v>8.2270786814358061</c:v>
                </c:pt>
                <c:pt idx="4">
                  <c:v>7.7439287271036257</c:v>
                </c:pt>
                <c:pt idx="5">
                  <c:v>8.0421436096419612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8.5048533288439714</c:v>
                </c:pt>
                <c:pt idx="1">
                  <c:v>8.4977532864968328</c:v>
                </c:pt>
                <c:pt idx="2">
                  <c:v>8.5974946995291663</c:v>
                </c:pt>
                <c:pt idx="3">
                  <c:v>8.4050406444777934</c:v>
                </c:pt>
                <c:pt idx="4">
                  <c:v>8.093233073259066</c:v>
                </c:pt>
                <c:pt idx="5">
                  <c:v>8.5821623727926486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7.8284703908465358</c:v>
                </c:pt>
                <c:pt idx="1">
                  <c:v>7.8731186940637148</c:v>
                </c:pt>
                <c:pt idx="2">
                  <c:v>7.536493864801094</c:v>
                </c:pt>
                <c:pt idx="3">
                  <c:v>8.0988239407939293</c:v>
                </c:pt>
                <c:pt idx="4">
                  <c:v>8.0359603982271288</c:v>
                </c:pt>
                <c:pt idx="5">
                  <c:v>8.2001141998702156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9.643798110270982</c:v>
                </c:pt>
                <c:pt idx="1">
                  <c:v>9.0482491511612171</c:v>
                </c:pt>
                <c:pt idx="2">
                  <c:v>9.0570890775582811</c:v>
                </c:pt>
                <c:pt idx="3">
                  <c:v>9.3816665126203649</c:v>
                </c:pt>
                <c:pt idx="4">
                  <c:v>9.3392769694334223</c:v>
                </c:pt>
                <c:pt idx="5">
                  <c:v>9.0431413173854533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8.155965047892634</c:v>
                </c:pt>
                <c:pt idx="1">
                  <c:v>7.961645603791661</c:v>
                </c:pt>
                <c:pt idx="2">
                  <c:v>7.7360971057913304</c:v>
                </c:pt>
                <c:pt idx="3">
                  <c:v>8.3729951953893931</c:v>
                </c:pt>
                <c:pt idx="4">
                  <c:v>8.3457473530962165</c:v>
                </c:pt>
                <c:pt idx="5">
                  <c:v>8.2508799060012805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9.486205823564795</c:v>
                </c:pt>
                <c:pt idx="1">
                  <c:v>9.8293378465719421</c:v>
                </c:pt>
                <c:pt idx="2">
                  <c:v>9.8023491907220315</c:v>
                </c:pt>
                <c:pt idx="3">
                  <c:v>9.7365627883576806</c:v>
                </c:pt>
                <c:pt idx="4">
                  <c:v>9.8017861371955526</c:v>
                </c:pt>
                <c:pt idx="5">
                  <c:v>9.6661591150834418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9.0422365829367131</c:v>
                </c:pt>
                <c:pt idx="1">
                  <c:v>9.0190853954782622</c:v>
                </c:pt>
                <c:pt idx="2">
                  <c:v>8.9856095286622626</c:v>
                </c:pt>
                <c:pt idx="3">
                  <c:v>8.9205150551561179</c:v>
                </c:pt>
                <c:pt idx="4">
                  <c:v>8.5434006902137956</c:v>
                </c:pt>
                <c:pt idx="5">
                  <c:v>8.5305072759717984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8.6488909490614265</c:v>
                </c:pt>
                <c:pt idx="1">
                  <c:v>8.0721609577254956</c:v>
                </c:pt>
                <c:pt idx="2">
                  <c:v>8.2948978643601681</c:v>
                </c:pt>
                <c:pt idx="3">
                  <c:v>8.571161120258429</c:v>
                </c:pt>
                <c:pt idx="4">
                  <c:v>8.2392934084935519</c:v>
                </c:pt>
                <c:pt idx="5">
                  <c:v>8.6388716176704516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7.9439096739225201</c:v>
                </c:pt>
                <c:pt idx="1">
                  <c:v>7.2803009939059633</c:v>
                </c:pt>
                <c:pt idx="2">
                  <c:v>7.6691012649798216</c:v>
                </c:pt>
                <c:pt idx="3">
                  <c:v>7.3491004591968263</c:v>
                </c:pt>
                <c:pt idx="4">
                  <c:v>7.3782347085961657</c:v>
                </c:pt>
                <c:pt idx="5">
                  <c:v>8.1324715119527191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8.5126563709945451</c:v>
                </c:pt>
                <c:pt idx="1">
                  <c:v>7.0635657784856321</c:v>
                </c:pt>
                <c:pt idx="2">
                  <c:v>8.6262899919501006</c:v>
                </c:pt>
                <c:pt idx="3">
                  <c:v>7.0194078860197786</c:v>
                </c:pt>
                <c:pt idx="4">
                  <c:v>6.3301607986278778</c:v>
                </c:pt>
                <c:pt idx="5">
                  <c:v>8.2449346579228795</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8.3893628728260463</c:v>
                </c:pt>
                <c:pt idx="1">
                  <c:v>7.8952898822385187</c:v>
                </c:pt>
                <c:pt idx="2">
                  <c:v>8.1409211310014289</c:v>
                </c:pt>
                <c:pt idx="3">
                  <c:v>7.725038002598005</c:v>
                </c:pt>
                <c:pt idx="4">
                  <c:v>7.5088203616043572</c:v>
                </c:pt>
                <c:pt idx="5">
                  <c:v>8.2484182432792181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9.4524466063504615</c:v>
                </c:pt>
                <c:pt idx="1">
                  <c:v>9.2857571172436266</c:v>
                </c:pt>
                <c:pt idx="2">
                  <c:v>9.0126565521827366</c:v>
                </c:pt>
                <c:pt idx="3">
                  <c:v>8.9918476294766858</c:v>
                </c:pt>
                <c:pt idx="4">
                  <c:v>9.2330100621440732</c:v>
                </c:pt>
                <c:pt idx="5">
                  <c:v>9.5466714824702255</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9.3405002490342444</c:v>
                </c:pt>
                <c:pt idx="1">
                  <c:v>9.1494861535188576</c:v>
                </c:pt>
                <c:pt idx="2">
                  <c:v>8.9884703773340338</c:v>
                </c:pt>
                <c:pt idx="3">
                  <c:v>9.0665134582494264</c:v>
                </c:pt>
                <c:pt idx="4">
                  <c:v>9.2682297027290179</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5.7855282927466583</c:v>
                </c:pt>
                <c:pt idx="1">
                  <c:v>4.7288582215709098</c:v>
                </c:pt>
                <c:pt idx="2">
                  <c:v>5.6024255587308804</c:v>
                </c:pt>
                <c:pt idx="3">
                  <c:v>4.8901782971981547</c:v>
                </c:pt>
                <c:pt idx="4">
                  <c:v>5.1424193013669779</c:v>
                </c:pt>
                <c:pt idx="5">
                  <c:v>4.8567824585185626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7.706952453484524</c:v>
                </c:pt>
                <c:pt idx="1">
                  <c:v>7.6211001486802852</c:v>
                </c:pt>
                <c:pt idx="2">
                  <c:v>7.342827206781017</c:v>
                </c:pt>
                <c:pt idx="3">
                  <c:v>7.0060483013698853</c:v>
                </c:pt>
                <c:pt idx="4">
                  <c:v>7.21649078653628</c:v>
                </c:pt>
                <c:pt idx="5">
                  <c:v>7.2136946543001104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9.642142832783092</c:v>
                </c:pt>
                <c:pt idx="1">
                  <c:v>9.1590081440142548</c:v>
                </c:pt>
                <c:pt idx="2">
                  <c:v>9.060022152252774</c:v>
                </c:pt>
                <c:pt idx="3">
                  <c:v>9.1238488255295991</c:v>
                </c:pt>
                <c:pt idx="4">
                  <c:v>9.3183932985403857</c:v>
                </c:pt>
                <c:pt idx="5">
                  <c:v>9.3112384260339169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9.1035880662901931</c:v>
                </c:pt>
                <c:pt idx="1">
                  <c:v>7.6476955670069664</c:v>
                </c:pt>
                <c:pt idx="2">
                  <c:v>8.5529308675826474</c:v>
                </c:pt>
                <c:pt idx="3">
                  <c:v>7.377401958264028</c:v>
                </c:pt>
                <c:pt idx="4">
                  <c:v>8.4401948004552665</c:v>
                </c:pt>
                <c:pt idx="5">
                  <c:v>7.7505987540926888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5.6255553598331796</c:v>
                </c:pt>
                <c:pt idx="1">
                  <c:v>5.1964509839742572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9.4521726020013315</c:v>
                </c:pt>
                <c:pt idx="1">
                  <c:v>9.1500410072069673</c:v>
                </c:pt>
                <c:pt idx="2">
                  <c:v>9.0216656050706945</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9.4540607570985067</c:v>
                </c:pt>
                <c:pt idx="1">
                  <c:v>9.4963526779696465</c:v>
                </c:pt>
                <c:pt idx="2">
                  <c:v>9.2055932819764728</c:v>
                </c:pt>
                <c:pt idx="3">
                  <c:v>9.4927902365546011</c:v>
                </c:pt>
                <c:pt idx="4">
                  <c:v>9.1253311572035827</c:v>
                </c:pt>
                <c:pt idx="5">
                  <c:v>9.3453028692336666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8.901429835643798</c:v>
                </c:pt>
                <c:pt idx="1">
                  <c:v>8.6857424972845436</c:v>
                </c:pt>
                <c:pt idx="2">
                  <c:v>8.4775861989037828</c:v>
                </c:pt>
                <c:pt idx="3">
                  <c:v>8.8471810674766456</c:v>
                </c:pt>
                <c:pt idx="4">
                  <c:v>8.6987122577751226</c:v>
                </c:pt>
                <c:pt idx="5">
                  <c:v>8.8771013643203709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579506"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REP | Liverpool Women's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579506"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REP | Liverpool Women's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REP | Liverpool Women's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Liverpool Women's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4181687560"/>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4201203930"/>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68%</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786</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222</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18%</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40%</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82%</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46344792"/>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4098581252"/>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689133335"/>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491899727"/>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1570715499"/>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4095936290"/>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q26. Do you think the hospital staff did everything they could to help control your pain?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806823796"/>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2790114596"/>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q41. Did hospital staff tell you who to contact if you were worried about your condition or treatment after you left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q38. Before you left the hospital, were your family or carers given the information they needed to care for you at home? </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q32. To what extent did hospital staff involve you in decisions about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1252372908"/>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Liverpool Women's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786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Liverpool Women's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222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Leaving hospital:</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telling patients who to contact if worried about condition/treatment after leaving hospital</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given information about what they should / should not do after they leave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Family / carers given information to care for patient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involved in decisions about them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getting enough support to recover/manage condition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Food:</a:t>
            </a:r>
            <a:r>
              <a:rPr lang="en-GB" sz="1250">
                <a:solidFill>
                  <a:prstClr val="black"/>
                </a:solidFill>
                <a:latin typeface="Arial"/>
              </a:rPr>
              <a:t> </a:t>
            </a:r>
            <a:r>
              <a:rPr lang="en-GB" sz="1250" b="0" noProof="0">
                <a:solidFill>
                  <a:prstClr val="black"/>
                </a:solidFill>
                <a:latin typeface="Arial"/>
              </a:rPr>
              <a:t>Patients being able to get hospital food outside of set mealtimes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Pain:</a:t>
            </a:r>
            <a:r>
              <a:rPr lang="en-GB" sz="1250">
                <a:solidFill>
                  <a:prstClr val="black"/>
                </a:solidFill>
                <a:latin typeface="Arial"/>
              </a:rPr>
              <a:t> </a:t>
            </a:r>
            <a:r>
              <a:rPr lang="en-GB" sz="1250" b="0">
                <a:solidFill>
                  <a:prstClr val="black"/>
                </a:solidFill>
                <a:latin typeface="Arial"/>
              </a:rPr>
              <a:t>Hospital staff doing everything they can to control patients' pain</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discussing with patients whether patients may need further health/social care services after leaving</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2219069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9982464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3945949521"/>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152862524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2115214519"/>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3868957708"/>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442658232"/>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318502447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136417241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7940013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401518163"/>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247709685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3494238424"/>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125802469"/>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200740845"/>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2635160110"/>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760870877"/>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96133215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796897663"/>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410355706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357835330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1108760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3265323475"/>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29597941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808794694"/>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13260822"/>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2153115615"/>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484726409"/>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740289950"/>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175170410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226546776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01964960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3922735115"/>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135633405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3940213702"/>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2203060650"/>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856095835"/>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284029135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47447515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8702844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3811328559"/>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284959650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1338279085"/>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006189059"/>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3639879274"/>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2316729667"/>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284564389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135481404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7032643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826369284"/>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55772026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725276727"/>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777448029"/>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329837331"/>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107166805"/>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39837846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70272974"/>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109164403"/>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490574557"/>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4277268159"/>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304094703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6183173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3131162342"/>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No section score due to low number of responses</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266483712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1727490666"/>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943210522"/>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2353221723"/>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2739948674"/>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86139996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935631741"/>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132305550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731967832"/>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220150199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2401548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441779886"/>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No section score due to low number of responses</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62216360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4017162955"/>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2012286853"/>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2804301171"/>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96713343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8265450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1926812126"/>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383825671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615249411"/>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3818706483"/>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043349221"/>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366491148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957692614"/>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2814627474"/>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2643415220"/>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3317924277"/>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154403145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1261137235"/>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3052436563"/>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482355759"/>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4265396195"/>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200226634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701828670"/>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294335889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9180735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3371443015"/>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165539698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3930141741"/>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2959137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63028031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1329789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2117628559"/>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93302674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3724886245"/>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48492985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62851674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2524530346"/>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0368590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3725555215"/>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1554749806"/>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159037064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181789463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32788242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306741713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3747477952"/>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240695394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23863908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759409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64036426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230842927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44788999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310587077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207612977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288414525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103135979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250676211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202662376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5127279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418160990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3226862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189223704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307774899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127972563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60768057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349911263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32736839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83524883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29404692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251525336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12736420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344307375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2919086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6419209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190675960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360417837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193691852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0775934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07253066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227247838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215776746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30325907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59037004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328715870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54641295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35338983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234726898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9214961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52311076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355869386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57388289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290309897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2522756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381039545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357150249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168</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3629393000"/>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37782124"/>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40296221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240623866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216</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318136155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201140164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217</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3841217823"/>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929659684"/>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4631856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290047069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198408919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1201250441"/>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217</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240833416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44611063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217</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763675741"/>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774065349"/>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088613743"/>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288;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264;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65809814"/>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85797149"/>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42970018"/>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246;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384696837"/>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1764116147"/>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2877244981"/>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1610949130"/>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95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2404479"/>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841069176"/>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939394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8112281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7512500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214</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1410227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6099345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0997016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6738312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2321204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05989854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208</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7368557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7529311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7800593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3282418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219</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0197897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5729697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15033994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07851716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14617709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817837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7877004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3997391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7790112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1010280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0606169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9161796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6247227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4893039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9082888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182294910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360820572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415463623"/>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276922399"/>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3636810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1697706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552917967"/>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860261448"/>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106;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8626409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19018038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76698887"/>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1780648919"/>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41803857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344;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107068530"/>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2706392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5596652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319;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7732606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64998875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739133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1507487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0434068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152;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077905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77215261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2766781369"/>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103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4999176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311278993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06707071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70543442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532714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5366844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3774323384"/>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Q7_4. Were you ever prevented from sleeping at night by any of the following? Hospital lighting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Q11. Did you get enough help from staff to eat your meals?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Q32. To what extent did hospital staff involve you in decisions about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Q35. Were you given enough notice about when you were going to leave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Q36. Before you left the hospital, were you given any information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Q41. Did hospital staff tell you who to contact if you were worried about your condition or treatment after you left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2848634825"/>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Q7_2. Were you ever prevented from sleeping at night by any of the following? Noise from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Q13. During your time in hospital, did you get enough to drink?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Q21. Thinking about your care and treatment, were you told something by a member of staff that was different to what you had been told by another member of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Q22. To what extent did staff looking after you involve you in decisions about your care and treatment?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Q38. Before you left the hospital, were your family or carers given the information they needed to care for you at home?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Q46. Overall, how was your experience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220367332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Q5. How long do you feel you had to wait to get to a bed on a ward, after you arrived at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Q7_1. Were you ever prevented from sleeping at night by any of the following? Noise from other patients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Q8. How clean was the hospital room or ward that you were 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16584</Words>
  <Application>Microsoft Office PowerPoint</Application>
  <PresentationFormat>Widescreen</PresentationFormat>
  <Paragraphs>2145</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Liverpool Women's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2026-09-02T15:23:37Z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